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0" r:id="rId3"/>
    <p:sldId id="261" r:id="rId4"/>
    <p:sldId id="258" r:id="rId5"/>
    <p:sldId id="299" r:id="rId6"/>
    <p:sldId id="259" r:id="rId7"/>
    <p:sldId id="298" r:id="rId8"/>
    <p:sldId id="297" r:id="rId9"/>
    <p:sldId id="268" r:id="rId10"/>
  </p:sldIdLst>
  <p:sldSz cx="9144000" cy="5143500" type="screen16x9"/>
  <p:notesSz cx="6858000" cy="9144000"/>
  <p:embeddedFontLst>
    <p:embeddedFont>
      <p:font typeface="Anaheim" panose="020B0604020202020204" charset="0"/>
      <p:regular r:id="rId12"/>
      <p:bold r:id="rId13"/>
    </p:embeddedFont>
    <p:embeddedFont>
      <p:font typeface="Arimo" panose="020B0604020202020204" charset="0"/>
      <p:regular r:id="rId14"/>
      <p:bold r:id="rId15"/>
      <p:italic r:id="rId16"/>
      <p:boldItalic r:id="rId17"/>
    </p:embeddedFont>
    <p:embeddedFont>
      <p:font typeface="Bebas Neue" panose="020B0606020202050201" pitchFamily="34" charset="0"/>
      <p:regular r:id="rId18"/>
    </p:embeddedFont>
    <p:embeddedFont>
      <p:font typeface="Poppins ExtraBold" panose="00000900000000000000" pitchFamily="2" charset="0"/>
      <p:bold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7" roundtripDataSignature="AMtx7mjSt5/TKbIKzv4TjCEY+YJSnTZc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C"/>
    <a:srgbClr val="A7B3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3B4A3E4-3EC6-49DD-81EA-D408711CC437}">
  <a:tblStyle styleId="{03B4A3E4-3EC6-49DD-81EA-D408711CC4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85B10D7-E843-46A9-9BF6-53C9B6E65790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tcBdr/>
        <a:fill>
          <a:solidFill>
            <a:srgbClr val="CDD4E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DD4E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67" Type="http://customschemas.google.com/relationships/presentationmetadata" Target="metadata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6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44" name="Google Shape;28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02" name="Google Shape;29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6" name="Google Shape;302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27" name="Google Shape;30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2" name="Google Shape;287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73" name="Google Shape;28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5">
          <a:extLst>
            <a:ext uri="{FF2B5EF4-FFF2-40B4-BE49-F238E27FC236}">
              <a16:creationId xmlns:a16="http://schemas.microsoft.com/office/drawing/2014/main" id="{ADC918B9-538A-AA34-6AC1-E97759C84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6" name="Google Shape;3026;p6:notes">
            <a:extLst>
              <a:ext uri="{FF2B5EF4-FFF2-40B4-BE49-F238E27FC236}">
                <a16:creationId xmlns:a16="http://schemas.microsoft.com/office/drawing/2014/main" id="{512BE8F6-572A-5C8B-F818-293F1A7C1F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27" name="Google Shape;3027;p6:notes">
            <a:extLst>
              <a:ext uri="{FF2B5EF4-FFF2-40B4-BE49-F238E27FC236}">
                <a16:creationId xmlns:a16="http://schemas.microsoft.com/office/drawing/2014/main" id="{D8043BFB-6835-D8AE-798C-3A198933AD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56590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3" name="Google Shape;289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94" name="Google Shape;289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2">
          <a:extLst>
            <a:ext uri="{FF2B5EF4-FFF2-40B4-BE49-F238E27FC236}">
              <a16:creationId xmlns:a16="http://schemas.microsoft.com/office/drawing/2014/main" id="{31BB08EC-30DD-B330-BC49-79F978D49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3" name="Google Shape;2893;p4:notes">
            <a:extLst>
              <a:ext uri="{FF2B5EF4-FFF2-40B4-BE49-F238E27FC236}">
                <a16:creationId xmlns:a16="http://schemas.microsoft.com/office/drawing/2014/main" id="{034C3DC8-C926-60CE-BA25-B9D816A8B0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94" name="Google Shape;2894;p4:notes">
            <a:extLst>
              <a:ext uri="{FF2B5EF4-FFF2-40B4-BE49-F238E27FC236}">
                <a16:creationId xmlns:a16="http://schemas.microsoft.com/office/drawing/2014/main" id="{91442EAF-83AE-5B03-C5DF-C4BEEAFF81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304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0">
          <a:extLst>
            <a:ext uri="{FF2B5EF4-FFF2-40B4-BE49-F238E27FC236}">
              <a16:creationId xmlns:a16="http://schemas.microsoft.com/office/drawing/2014/main" id="{4A4FFCA6-4CA8-9495-EB49-C67BA86AD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5:notes">
            <a:extLst>
              <a:ext uri="{FF2B5EF4-FFF2-40B4-BE49-F238E27FC236}">
                <a16:creationId xmlns:a16="http://schemas.microsoft.com/office/drawing/2014/main" id="{C7F0AE1B-C186-1A2E-31CD-2123DCB3A9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02" name="Google Shape;2902;p5:notes">
            <a:extLst>
              <a:ext uri="{FF2B5EF4-FFF2-40B4-BE49-F238E27FC236}">
                <a16:creationId xmlns:a16="http://schemas.microsoft.com/office/drawing/2014/main" id="{59CABDF7-CC38-244E-1775-947AD19132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83286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9" name="Google Shape;324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50" name="Google Shape;325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ctrTitle"/>
          </p:nvPr>
        </p:nvSpPr>
        <p:spPr>
          <a:xfrm>
            <a:off x="1143000" y="1264595"/>
            <a:ext cx="6858000" cy="207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Bebas Neue"/>
              <a:buNone/>
              <a:defRPr sz="6600" b="1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subTitle" idx="1"/>
          </p:nvPr>
        </p:nvSpPr>
        <p:spPr>
          <a:xfrm>
            <a:off x="1143000" y="3412063"/>
            <a:ext cx="6858000" cy="351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grpSp>
        <p:nvGrpSpPr>
          <p:cNvPr id="14" name="Google Shape;14;p15"/>
          <p:cNvGrpSpPr/>
          <p:nvPr/>
        </p:nvGrpSpPr>
        <p:grpSpPr>
          <a:xfrm>
            <a:off x="-450421" y="-383843"/>
            <a:ext cx="1507863" cy="1510278"/>
            <a:chOff x="39184" y="-151930"/>
            <a:chExt cx="1309806" cy="1311904"/>
          </a:xfrm>
        </p:grpSpPr>
        <p:sp>
          <p:nvSpPr>
            <p:cNvPr id="15" name="Google Shape;15;p15"/>
            <p:cNvSpPr/>
            <p:nvPr/>
          </p:nvSpPr>
          <p:spPr>
            <a:xfrm>
              <a:off x="1304909" y="544953"/>
              <a:ext cx="44081" cy="440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15"/>
            <p:cNvSpPr/>
            <p:nvPr/>
          </p:nvSpPr>
          <p:spPr>
            <a:xfrm>
              <a:off x="1231442" y="614221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5"/>
            <p:cNvSpPr/>
            <p:nvPr/>
          </p:nvSpPr>
          <p:spPr>
            <a:xfrm>
              <a:off x="1160075" y="685588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5"/>
            <p:cNvSpPr/>
            <p:nvPr/>
          </p:nvSpPr>
          <p:spPr>
            <a:xfrm>
              <a:off x="1088707" y="756956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15"/>
            <p:cNvSpPr/>
            <p:nvPr/>
          </p:nvSpPr>
          <p:spPr>
            <a:xfrm>
              <a:off x="1019439" y="828324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5"/>
            <p:cNvSpPr/>
            <p:nvPr/>
          </p:nvSpPr>
          <p:spPr>
            <a:xfrm>
              <a:off x="948072" y="899691"/>
              <a:ext cx="48279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5"/>
            <p:cNvSpPr/>
            <p:nvPr/>
          </p:nvSpPr>
          <p:spPr>
            <a:xfrm>
              <a:off x="876704" y="968960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5"/>
            <p:cNvSpPr/>
            <p:nvPr/>
          </p:nvSpPr>
          <p:spPr>
            <a:xfrm>
              <a:off x="805336" y="1040328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5"/>
            <p:cNvSpPr/>
            <p:nvPr/>
          </p:nvSpPr>
          <p:spPr>
            <a:xfrm>
              <a:off x="733969" y="1111695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5"/>
            <p:cNvSpPr/>
            <p:nvPr/>
          </p:nvSpPr>
          <p:spPr>
            <a:xfrm>
              <a:off x="1244036" y="486180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5"/>
            <p:cNvSpPr/>
            <p:nvPr/>
          </p:nvSpPr>
          <p:spPr>
            <a:xfrm>
              <a:off x="1174769" y="557547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15"/>
            <p:cNvSpPr/>
            <p:nvPr/>
          </p:nvSpPr>
          <p:spPr>
            <a:xfrm>
              <a:off x="1105499" y="628915"/>
              <a:ext cx="44081" cy="440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15"/>
            <p:cNvSpPr/>
            <p:nvPr/>
          </p:nvSpPr>
          <p:spPr>
            <a:xfrm>
              <a:off x="1034132" y="700282"/>
              <a:ext cx="44081" cy="440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15"/>
            <p:cNvSpPr/>
            <p:nvPr/>
          </p:nvSpPr>
          <p:spPr>
            <a:xfrm>
              <a:off x="960666" y="769550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5"/>
            <p:cNvSpPr/>
            <p:nvPr/>
          </p:nvSpPr>
          <p:spPr>
            <a:xfrm>
              <a:off x="889298" y="840918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15"/>
            <p:cNvSpPr/>
            <p:nvPr/>
          </p:nvSpPr>
          <p:spPr>
            <a:xfrm>
              <a:off x="817931" y="912285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15"/>
            <p:cNvSpPr/>
            <p:nvPr/>
          </p:nvSpPr>
          <p:spPr>
            <a:xfrm>
              <a:off x="748662" y="983653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15"/>
            <p:cNvSpPr/>
            <p:nvPr/>
          </p:nvSpPr>
          <p:spPr>
            <a:xfrm>
              <a:off x="677294" y="1052922"/>
              <a:ext cx="46179" cy="482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15"/>
            <p:cNvSpPr/>
            <p:nvPr/>
          </p:nvSpPr>
          <p:spPr>
            <a:xfrm>
              <a:off x="1187363" y="427407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15"/>
            <p:cNvSpPr/>
            <p:nvPr/>
          </p:nvSpPr>
          <p:spPr>
            <a:xfrm>
              <a:off x="1115995" y="498774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15"/>
            <p:cNvSpPr/>
            <p:nvPr/>
          </p:nvSpPr>
          <p:spPr>
            <a:xfrm>
              <a:off x="1046726" y="572240"/>
              <a:ext cx="44081" cy="440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15"/>
            <p:cNvSpPr/>
            <p:nvPr/>
          </p:nvSpPr>
          <p:spPr>
            <a:xfrm>
              <a:off x="975359" y="643608"/>
              <a:ext cx="44081" cy="419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15"/>
            <p:cNvSpPr/>
            <p:nvPr/>
          </p:nvSpPr>
          <p:spPr>
            <a:xfrm>
              <a:off x="901893" y="710777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15"/>
            <p:cNvSpPr/>
            <p:nvPr/>
          </p:nvSpPr>
          <p:spPr>
            <a:xfrm>
              <a:off x="832623" y="782145"/>
              <a:ext cx="46179" cy="482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15"/>
            <p:cNvSpPr/>
            <p:nvPr/>
          </p:nvSpPr>
          <p:spPr>
            <a:xfrm>
              <a:off x="761256" y="853512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15"/>
            <p:cNvSpPr/>
            <p:nvPr/>
          </p:nvSpPr>
          <p:spPr>
            <a:xfrm>
              <a:off x="689888" y="924880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15"/>
            <p:cNvSpPr/>
            <p:nvPr/>
          </p:nvSpPr>
          <p:spPr>
            <a:xfrm>
              <a:off x="618521" y="996247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15"/>
            <p:cNvSpPr/>
            <p:nvPr/>
          </p:nvSpPr>
          <p:spPr>
            <a:xfrm>
              <a:off x="1128589" y="370732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15"/>
            <p:cNvSpPr/>
            <p:nvPr/>
          </p:nvSpPr>
          <p:spPr>
            <a:xfrm>
              <a:off x="1057221" y="44000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15"/>
            <p:cNvSpPr/>
            <p:nvPr/>
          </p:nvSpPr>
          <p:spPr>
            <a:xfrm>
              <a:off x="985854" y="51136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15"/>
            <p:cNvSpPr/>
            <p:nvPr/>
          </p:nvSpPr>
          <p:spPr>
            <a:xfrm>
              <a:off x="916585" y="582736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15"/>
            <p:cNvSpPr/>
            <p:nvPr/>
          </p:nvSpPr>
          <p:spPr>
            <a:xfrm>
              <a:off x="845218" y="654104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15"/>
            <p:cNvSpPr/>
            <p:nvPr/>
          </p:nvSpPr>
          <p:spPr>
            <a:xfrm>
              <a:off x="775949" y="727570"/>
              <a:ext cx="44080" cy="419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15"/>
            <p:cNvSpPr/>
            <p:nvPr/>
          </p:nvSpPr>
          <p:spPr>
            <a:xfrm>
              <a:off x="702483" y="796839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15"/>
            <p:cNvSpPr/>
            <p:nvPr/>
          </p:nvSpPr>
          <p:spPr>
            <a:xfrm>
              <a:off x="631115" y="866107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15"/>
            <p:cNvSpPr/>
            <p:nvPr/>
          </p:nvSpPr>
          <p:spPr>
            <a:xfrm>
              <a:off x="559747" y="93747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15"/>
            <p:cNvSpPr/>
            <p:nvPr/>
          </p:nvSpPr>
          <p:spPr>
            <a:xfrm>
              <a:off x="1071915" y="311959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15"/>
            <p:cNvSpPr/>
            <p:nvPr/>
          </p:nvSpPr>
          <p:spPr>
            <a:xfrm>
              <a:off x="1000547" y="383327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15"/>
            <p:cNvSpPr/>
            <p:nvPr/>
          </p:nvSpPr>
          <p:spPr>
            <a:xfrm>
              <a:off x="929180" y="454694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15"/>
            <p:cNvSpPr/>
            <p:nvPr/>
          </p:nvSpPr>
          <p:spPr>
            <a:xfrm>
              <a:off x="857812" y="52396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15"/>
            <p:cNvSpPr/>
            <p:nvPr/>
          </p:nvSpPr>
          <p:spPr>
            <a:xfrm>
              <a:off x="786444" y="59533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15"/>
            <p:cNvSpPr/>
            <p:nvPr/>
          </p:nvSpPr>
          <p:spPr>
            <a:xfrm>
              <a:off x="717176" y="668797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5"/>
            <p:cNvSpPr/>
            <p:nvPr/>
          </p:nvSpPr>
          <p:spPr>
            <a:xfrm>
              <a:off x="647907" y="740164"/>
              <a:ext cx="41981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5"/>
            <p:cNvSpPr/>
            <p:nvPr/>
          </p:nvSpPr>
          <p:spPr>
            <a:xfrm>
              <a:off x="574441" y="80943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5"/>
            <p:cNvSpPr/>
            <p:nvPr/>
          </p:nvSpPr>
          <p:spPr>
            <a:xfrm>
              <a:off x="503073" y="880800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1013141" y="253186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941774" y="32455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870406" y="39592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799039" y="46728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729770" y="538656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658403" y="60792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587035" y="67929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515667" y="75066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444300" y="822027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954368" y="196512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885100" y="267879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813732" y="337148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742364" y="40851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670997" y="47988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599629" y="55125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528262" y="62261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456894" y="693985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389725" y="765353"/>
              <a:ext cx="41981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899793" y="139837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828425" y="211205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754959" y="28047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683591" y="351841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612224" y="421109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542955" y="492477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471587" y="56384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400220" y="63521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328852" y="70658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841020" y="81064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767553" y="15033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696185" y="22170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626917" y="293068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555549" y="36443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484182" y="435803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412814" y="507170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341447" y="576439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270079" y="647806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782246" y="22291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710879" y="9365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641610" y="167125"/>
              <a:ext cx="44080" cy="419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570243" y="236393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496776" y="30566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425408" y="37703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356140" y="448397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284772" y="519765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213405" y="591132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723473" y="-3648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652105" y="3488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582837" y="108352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511469" y="179719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440102" y="248988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368734" y="318256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297367" y="389624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225999" y="46099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154631" y="532359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664700" y="-93157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593332" y="-2388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524064" y="47479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452696" y="118847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381328" y="190214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312060" y="263681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238593" y="332950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167226" y="404317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97957" y="473586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608025" y="-15193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536658" y="-8056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465290" y="-919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393923" y="62173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322555" y="13144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255386" y="204908"/>
              <a:ext cx="41981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184018" y="276275"/>
              <a:ext cx="41981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110552" y="345544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39184" y="41691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" name="Google Shape;132;p15"/>
          <p:cNvGrpSpPr/>
          <p:nvPr/>
        </p:nvGrpSpPr>
        <p:grpSpPr>
          <a:xfrm flipH="1">
            <a:off x="8057475" y="4108380"/>
            <a:ext cx="1507863" cy="1510278"/>
            <a:chOff x="39184" y="-151930"/>
            <a:chExt cx="1309806" cy="1311904"/>
          </a:xfrm>
        </p:grpSpPr>
        <p:sp>
          <p:nvSpPr>
            <p:cNvPr id="133" name="Google Shape;133;p15"/>
            <p:cNvSpPr/>
            <p:nvPr/>
          </p:nvSpPr>
          <p:spPr>
            <a:xfrm>
              <a:off x="1304909" y="544953"/>
              <a:ext cx="44081" cy="440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1231442" y="614221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1160075" y="685588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1088707" y="756956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1019439" y="828324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948072" y="899691"/>
              <a:ext cx="48279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876704" y="968960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805336" y="1040328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733969" y="1111695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1244036" y="486180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1174769" y="557547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1105499" y="628915"/>
              <a:ext cx="44081" cy="440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1034132" y="700282"/>
              <a:ext cx="44081" cy="440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960666" y="769550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889298" y="840918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817931" y="912285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748662" y="983653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677294" y="1052922"/>
              <a:ext cx="46179" cy="482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1187363" y="427407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1115995" y="498774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1046726" y="572240"/>
              <a:ext cx="44081" cy="440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975359" y="643608"/>
              <a:ext cx="44081" cy="419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901893" y="710777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832623" y="782145"/>
              <a:ext cx="46179" cy="482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761256" y="853512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689888" y="924880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618521" y="996247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1128589" y="370732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1057221" y="44000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985854" y="51136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916585" y="582736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845218" y="654104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775949" y="727570"/>
              <a:ext cx="44080" cy="419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702483" y="796839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631115" y="866107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5"/>
            <p:cNvSpPr/>
            <p:nvPr/>
          </p:nvSpPr>
          <p:spPr>
            <a:xfrm>
              <a:off x="559747" y="93747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1071915" y="311959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1000547" y="383327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929180" y="454694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857812" y="52396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786444" y="59533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717176" y="668797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647907" y="740164"/>
              <a:ext cx="41981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574441" y="80943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503073" y="880800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1013141" y="253186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941774" y="32455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870406" y="39592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799039" y="46728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729770" y="538656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658403" y="60792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587035" y="67929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515667" y="75066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444300" y="822027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954368" y="196512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885100" y="267879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5"/>
            <p:cNvSpPr/>
            <p:nvPr/>
          </p:nvSpPr>
          <p:spPr>
            <a:xfrm>
              <a:off x="813732" y="337148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742364" y="40851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670997" y="47988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599629" y="55125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528262" y="62261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456894" y="693985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5"/>
            <p:cNvSpPr/>
            <p:nvPr/>
          </p:nvSpPr>
          <p:spPr>
            <a:xfrm>
              <a:off x="389725" y="765353"/>
              <a:ext cx="41981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5"/>
            <p:cNvSpPr/>
            <p:nvPr/>
          </p:nvSpPr>
          <p:spPr>
            <a:xfrm>
              <a:off x="899793" y="139837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5"/>
            <p:cNvSpPr/>
            <p:nvPr/>
          </p:nvSpPr>
          <p:spPr>
            <a:xfrm>
              <a:off x="828425" y="211205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5"/>
            <p:cNvSpPr/>
            <p:nvPr/>
          </p:nvSpPr>
          <p:spPr>
            <a:xfrm>
              <a:off x="754959" y="28047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5"/>
            <p:cNvSpPr/>
            <p:nvPr/>
          </p:nvSpPr>
          <p:spPr>
            <a:xfrm>
              <a:off x="683591" y="351841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612224" y="421109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542955" y="492477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471587" y="56384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400220" y="63521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5"/>
            <p:cNvSpPr/>
            <p:nvPr/>
          </p:nvSpPr>
          <p:spPr>
            <a:xfrm>
              <a:off x="328852" y="70658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5"/>
            <p:cNvSpPr/>
            <p:nvPr/>
          </p:nvSpPr>
          <p:spPr>
            <a:xfrm>
              <a:off x="841020" y="81064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5"/>
            <p:cNvSpPr/>
            <p:nvPr/>
          </p:nvSpPr>
          <p:spPr>
            <a:xfrm>
              <a:off x="767553" y="15033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5"/>
            <p:cNvSpPr/>
            <p:nvPr/>
          </p:nvSpPr>
          <p:spPr>
            <a:xfrm>
              <a:off x="696185" y="22170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5"/>
            <p:cNvSpPr/>
            <p:nvPr/>
          </p:nvSpPr>
          <p:spPr>
            <a:xfrm>
              <a:off x="626917" y="293068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5"/>
            <p:cNvSpPr/>
            <p:nvPr/>
          </p:nvSpPr>
          <p:spPr>
            <a:xfrm>
              <a:off x="555549" y="36443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5"/>
            <p:cNvSpPr/>
            <p:nvPr/>
          </p:nvSpPr>
          <p:spPr>
            <a:xfrm>
              <a:off x="484182" y="435803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412814" y="507170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5"/>
            <p:cNvSpPr/>
            <p:nvPr/>
          </p:nvSpPr>
          <p:spPr>
            <a:xfrm>
              <a:off x="341447" y="576439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5"/>
            <p:cNvSpPr/>
            <p:nvPr/>
          </p:nvSpPr>
          <p:spPr>
            <a:xfrm>
              <a:off x="270079" y="647806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5"/>
            <p:cNvSpPr/>
            <p:nvPr/>
          </p:nvSpPr>
          <p:spPr>
            <a:xfrm>
              <a:off x="782246" y="22291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5"/>
            <p:cNvSpPr/>
            <p:nvPr/>
          </p:nvSpPr>
          <p:spPr>
            <a:xfrm>
              <a:off x="710879" y="9365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5"/>
            <p:cNvSpPr/>
            <p:nvPr/>
          </p:nvSpPr>
          <p:spPr>
            <a:xfrm>
              <a:off x="641610" y="167125"/>
              <a:ext cx="44080" cy="419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5"/>
            <p:cNvSpPr/>
            <p:nvPr/>
          </p:nvSpPr>
          <p:spPr>
            <a:xfrm>
              <a:off x="570243" y="236393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5"/>
            <p:cNvSpPr/>
            <p:nvPr/>
          </p:nvSpPr>
          <p:spPr>
            <a:xfrm>
              <a:off x="496776" y="30566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5"/>
            <p:cNvSpPr/>
            <p:nvPr/>
          </p:nvSpPr>
          <p:spPr>
            <a:xfrm>
              <a:off x="425408" y="37703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5"/>
            <p:cNvSpPr/>
            <p:nvPr/>
          </p:nvSpPr>
          <p:spPr>
            <a:xfrm>
              <a:off x="356140" y="448397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5"/>
            <p:cNvSpPr/>
            <p:nvPr/>
          </p:nvSpPr>
          <p:spPr>
            <a:xfrm>
              <a:off x="284772" y="519765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213405" y="591132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723473" y="-3648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5"/>
            <p:cNvSpPr/>
            <p:nvPr/>
          </p:nvSpPr>
          <p:spPr>
            <a:xfrm>
              <a:off x="652105" y="3488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5"/>
            <p:cNvSpPr/>
            <p:nvPr/>
          </p:nvSpPr>
          <p:spPr>
            <a:xfrm>
              <a:off x="582837" y="108352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511469" y="179719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440102" y="248988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368734" y="318256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297367" y="389624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225999" y="46099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5"/>
            <p:cNvSpPr/>
            <p:nvPr/>
          </p:nvSpPr>
          <p:spPr>
            <a:xfrm>
              <a:off x="154631" y="532359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5"/>
            <p:cNvSpPr/>
            <p:nvPr/>
          </p:nvSpPr>
          <p:spPr>
            <a:xfrm>
              <a:off x="664700" y="-93157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5"/>
            <p:cNvSpPr/>
            <p:nvPr/>
          </p:nvSpPr>
          <p:spPr>
            <a:xfrm>
              <a:off x="593332" y="-2388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5"/>
            <p:cNvSpPr/>
            <p:nvPr/>
          </p:nvSpPr>
          <p:spPr>
            <a:xfrm>
              <a:off x="524064" y="47479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5"/>
            <p:cNvSpPr/>
            <p:nvPr/>
          </p:nvSpPr>
          <p:spPr>
            <a:xfrm>
              <a:off x="452696" y="118847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5"/>
            <p:cNvSpPr/>
            <p:nvPr/>
          </p:nvSpPr>
          <p:spPr>
            <a:xfrm>
              <a:off x="381328" y="190214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312060" y="263681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5"/>
            <p:cNvSpPr/>
            <p:nvPr/>
          </p:nvSpPr>
          <p:spPr>
            <a:xfrm>
              <a:off x="238593" y="332950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167226" y="404317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97957" y="473586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608025" y="-15193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5"/>
            <p:cNvSpPr/>
            <p:nvPr/>
          </p:nvSpPr>
          <p:spPr>
            <a:xfrm>
              <a:off x="536658" y="-8056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5"/>
            <p:cNvSpPr/>
            <p:nvPr/>
          </p:nvSpPr>
          <p:spPr>
            <a:xfrm>
              <a:off x="465290" y="-919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5"/>
            <p:cNvSpPr/>
            <p:nvPr/>
          </p:nvSpPr>
          <p:spPr>
            <a:xfrm>
              <a:off x="393923" y="62173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322555" y="13144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5"/>
            <p:cNvSpPr/>
            <p:nvPr/>
          </p:nvSpPr>
          <p:spPr>
            <a:xfrm>
              <a:off x="255386" y="204908"/>
              <a:ext cx="41981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184018" y="276275"/>
              <a:ext cx="41981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110552" y="345544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39184" y="41691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7"/>
          <p:cNvSpPr txBox="1">
            <a:spLocks noGrp="1"/>
          </p:cNvSpPr>
          <p:nvPr>
            <p:ph type="dt" idx="10"/>
          </p:nvPr>
        </p:nvSpPr>
        <p:spPr>
          <a:xfrm>
            <a:off x="723900" y="4767263"/>
            <a:ext cx="1962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1962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7" name="Google Shape;377;p17"/>
          <p:cNvSpPr txBox="1">
            <a:spLocks noGrp="1"/>
          </p:cNvSpPr>
          <p:nvPr>
            <p:ph type="body" idx="1"/>
          </p:nvPr>
        </p:nvSpPr>
        <p:spPr>
          <a:xfrm>
            <a:off x="1252228" y="2327721"/>
            <a:ext cx="2867644" cy="525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8" name="Google Shape;378;p17"/>
          <p:cNvSpPr txBox="1">
            <a:spLocks noGrp="1"/>
          </p:cNvSpPr>
          <p:nvPr>
            <p:ph type="body" idx="2"/>
          </p:nvPr>
        </p:nvSpPr>
        <p:spPr>
          <a:xfrm>
            <a:off x="2036322" y="1837963"/>
            <a:ext cx="2083549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9" name="Google Shape;379;p17"/>
          <p:cNvSpPr txBox="1">
            <a:spLocks noGrp="1"/>
          </p:cNvSpPr>
          <p:nvPr>
            <p:ph type="body" idx="3"/>
          </p:nvPr>
        </p:nvSpPr>
        <p:spPr>
          <a:xfrm>
            <a:off x="1261145" y="1837962"/>
            <a:ext cx="775175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0" name="Google Shape;380;p17"/>
          <p:cNvSpPr txBox="1">
            <a:spLocks noGrp="1"/>
          </p:cNvSpPr>
          <p:nvPr>
            <p:ph type="body" idx="4"/>
          </p:nvPr>
        </p:nvSpPr>
        <p:spPr>
          <a:xfrm>
            <a:off x="5024130" y="2327720"/>
            <a:ext cx="2867642" cy="525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1" name="Google Shape;381;p17"/>
          <p:cNvSpPr txBox="1">
            <a:spLocks noGrp="1"/>
          </p:cNvSpPr>
          <p:nvPr>
            <p:ph type="body" idx="5"/>
          </p:nvPr>
        </p:nvSpPr>
        <p:spPr>
          <a:xfrm>
            <a:off x="5808222" y="1837963"/>
            <a:ext cx="2083549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2" name="Google Shape;382;p17"/>
          <p:cNvSpPr txBox="1">
            <a:spLocks noGrp="1"/>
          </p:cNvSpPr>
          <p:nvPr>
            <p:ph type="body" idx="6"/>
          </p:nvPr>
        </p:nvSpPr>
        <p:spPr>
          <a:xfrm>
            <a:off x="5024127" y="1837962"/>
            <a:ext cx="775173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3" name="Google Shape;383;p17"/>
          <p:cNvSpPr txBox="1">
            <a:spLocks noGrp="1"/>
          </p:cNvSpPr>
          <p:nvPr>
            <p:ph type="body" idx="7"/>
          </p:nvPr>
        </p:nvSpPr>
        <p:spPr>
          <a:xfrm>
            <a:off x="5024128" y="3797068"/>
            <a:ext cx="2867642" cy="525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4" name="Google Shape;384;p17"/>
          <p:cNvSpPr txBox="1">
            <a:spLocks noGrp="1"/>
          </p:cNvSpPr>
          <p:nvPr>
            <p:ph type="body" idx="8"/>
          </p:nvPr>
        </p:nvSpPr>
        <p:spPr>
          <a:xfrm>
            <a:off x="5808218" y="3307310"/>
            <a:ext cx="2083551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5" name="Google Shape;385;p17"/>
          <p:cNvSpPr txBox="1">
            <a:spLocks noGrp="1"/>
          </p:cNvSpPr>
          <p:nvPr>
            <p:ph type="body" idx="9"/>
          </p:nvPr>
        </p:nvSpPr>
        <p:spPr>
          <a:xfrm>
            <a:off x="5024126" y="3307310"/>
            <a:ext cx="775174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6" name="Google Shape;386;p17"/>
          <p:cNvSpPr txBox="1">
            <a:spLocks noGrp="1"/>
          </p:cNvSpPr>
          <p:nvPr>
            <p:ph type="body" idx="13"/>
          </p:nvPr>
        </p:nvSpPr>
        <p:spPr>
          <a:xfrm>
            <a:off x="1252228" y="3797069"/>
            <a:ext cx="2867644" cy="525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7" name="Google Shape;387;p17"/>
          <p:cNvSpPr txBox="1">
            <a:spLocks noGrp="1"/>
          </p:cNvSpPr>
          <p:nvPr>
            <p:ph type="body" idx="14"/>
          </p:nvPr>
        </p:nvSpPr>
        <p:spPr>
          <a:xfrm>
            <a:off x="2036322" y="3307311"/>
            <a:ext cx="2083550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8" name="Google Shape;388;p17"/>
          <p:cNvSpPr txBox="1">
            <a:spLocks noGrp="1"/>
          </p:cNvSpPr>
          <p:nvPr>
            <p:ph type="body" idx="15"/>
          </p:nvPr>
        </p:nvSpPr>
        <p:spPr>
          <a:xfrm>
            <a:off x="1261146" y="3307310"/>
            <a:ext cx="775174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9" name="Google Shape;389;p17"/>
          <p:cNvSpPr txBox="1">
            <a:spLocks noGrp="1"/>
          </p:cNvSpPr>
          <p:nvPr>
            <p:ph type="title"/>
          </p:nvPr>
        </p:nvSpPr>
        <p:spPr>
          <a:xfrm>
            <a:off x="723900" y="552449"/>
            <a:ext cx="7696200" cy="63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3400" b="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17"/>
          <p:cNvSpPr/>
          <p:nvPr/>
        </p:nvSpPr>
        <p:spPr>
          <a:xfrm rot="10800000">
            <a:off x="-605116" y="4164123"/>
            <a:ext cx="2187206" cy="2575530"/>
          </a:xfrm>
          <a:custGeom>
            <a:avLst/>
            <a:gdLst/>
            <a:ahLst/>
            <a:cxnLst/>
            <a:rect l="l" t="t" r="r" b="b"/>
            <a:pathLst>
              <a:path w="50016" h="58876" extrusionOk="0">
                <a:moveTo>
                  <a:pt x="50016" y="49881"/>
                </a:moveTo>
                <a:lnTo>
                  <a:pt x="135" y="0"/>
                </a:lnTo>
                <a:lnTo>
                  <a:pt x="0" y="29959"/>
                </a:lnTo>
                <a:lnTo>
                  <a:pt x="26668" y="56627"/>
                </a:lnTo>
                <a:cubicBezTo>
                  <a:pt x="28107" y="58067"/>
                  <a:pt x="30060" y="58876"/>
                  <a:pt x="32096" y="58876"/>
                </a:cubicBezTo>
                <a:lnTo>
                  <a:pt x="49927" y="58876"/>
                </a:lnTo>
                <a:lnTo>
                  <a:pt x="50016" y="4988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1" name="Google Shape;391;p17"/>
          <p:cNvGrpSpPr/>
          <p:nvPr/>
        </p:nvGrpSpPr>
        <p:grpSpPr>
          <a:xfrm>
            <a:off x="7891769" y="-388070"/>
            <a:ext cx="1658248" cy="1282517"/>
            <a:chOff x="5136226" y="2246221"/>
            <a:chExt cx="1254126" cy="969962"/>
          </a:xfrm>
        </p:grpSpPr>
        <p:sp>
          <p:nvSpPr>
            <p:cNvPr id="392" name="Google Shape;392;p17"/>
            <p:cNvSpPr/>
            <p:nvPr/>
          </p:nvSpPr>
          <p:spPr>
            <a:xfrm>
              <a:off x="5448964" y="2246221"/>
              <a:ext cx="941388" cy="657225"/>
            </a:xfrm>
            <a:custGeom>
              <a:avLst/>
              <a:gdLst/>
              <a:ahLst/>
              <a:cxnLst/>
              <a:rect l="l" t="t" r="r" b="b"/>
              <a:pathLst>
                <a:path w="28452" h="19847" extrusionOk="0">
                  <a:moveTo>
                    <a:pt x="0" y="5307"/>
                  </a:moveTo>
                  <a:lnTo>
                    <a:pt x="0" y="5307"/>
                  </a:lnTo>
                  <a:cubicBezTo>
                    <a:pt x="5307" y="0"/>
                    <a:pt x="13912" y="0"/>
                    <a:pt x="19219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4" y="19847"/>
                    <a:pt x="14540" y="19847"/>
                    <a:pt x="9232" y="14540"/>
                  </a:cubicBezTo>
                  <a:lnTo>
                    <a:pt x="0" y="53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7"/>
            <p:cNvSpPr/>
            <p:nvPr/>
          </p:nvSpPr>
          <p:spPr>
            <a:xfrm>
              <a:off x="5136226" y="2558958"/>
              <a:ext cx="941388" cy="657225"/>
            </a:xfrm>
            <a:custGeom>
              <a:avLst/>
              <a:gdLst/>
              <a:ahLst/>
              <a:cxnLst/>
              <a:rect l="l" t="t" r="r" b="b"/>
              <a:pathLst>
                <a:path w="28452" h="19847" extrusionOk="0">
                  <a:moveTo>
                    <a:pt x="0" y="5308"/>
                  </a:moveTo>
                  <a:lnTo>
                    <a:pt x="0" y="5308"/>
                  </a:lnTo>
                  <a:cubicBezTo>
                    <a:pt x="5308" y="0"/>
                    <a:pt x="13912" y="0"/>
                    <a:pt x="19220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5" y="19847"/>
                    <a:pt x="14540" y="19847"/>
                    <a:pt x="9233" y="14540"/>
                  </a:cubicBezTo>
                  <a:lnTo>
                    <a:pt x="0" y="53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7"/>
            <p:cNvSpPr/>
            <p:nvPr/>
          </p:nvSpPr>
          <p:spPr>
            <a:xfrm>
              <a:off x="5521989" y="2570071"/>
              <a:ext cx="403225" cy="403225"/>
            </a:xfrm>
            <a:custGeom>
              <a:avLst/>
              <a:gdLst/>
              <a:ahLst/>
              <a:cxnLst/>
              <a:rect l="l" t="t" r="r" b="b"/>
              <a:pathLst>
                <a:path w="12207" h="12207" extrusionOk="0">
                  <a:moveTo>
                    <a:pt x="2664" y="9543"/>
                  </a:moveTo>
                  <a:cubicBezTo>
                    <a:pt x="5293" y="12173"/>
                    <a:pt x="9529" y="12207"/>
                    <a:pt x="12207" y="9655"/>
                  </a:cubicBezTo>
                  <a:lnTo>
                    <a:pt x="2552" y="0"/>
                  </a:lnTo>
                  <a:cubicBezTo>
                    <a:pt x="0" y="2678"/>
                    <a:pt x="34" y="6914"/>
                    <a:pt x="2664" y="95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7"/>
            <p:cNvSpPr/>
            <p:nvPr/>
          </p:nvSpPr>
          <p:spPr>
            <a:xfrm>
              <a:off x="5604539" y="2487521"/>
              <a:ext cx="403225" cy="403225"/>
            </a:xfrm>
            <a:custGeom>
              <a:avLst/>
              <a:gdLst/>
              <a:ahLst/>
              <a:cxnLst/>
              <a:rect l="l" t="t" r="r" b="b"/>
              <a:pathLst>
                <a:path w="12206" h="12206" extrusionOk="0">
                  <a:moveTo>
                    <a:pt x="9543" y="2663"/>
                  </a:moveTo>
                  <a:cubicBezTo>
                    <a:pt x="6913" y="34"/>
                    <a:pt x="2677" y="0"/>
                    <a:pt x="0" y="2551"/>
                  </a:cubicBezTo>
                  <a:lnTo>
                    <a:pt x="9655" y="12206"/>
                  </a:lnTo>
                  <a:cubicBezTo>
                    <a:pt x="12206" y="9529"/>
                    <a:pt x="12172" y="5293"/>
                    <a:pt x="9543" y="26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6" name="Google Shape;396;p17"/>
          <p:cNvGrpSpPr/>
          <p:nvPr/>
        </p:nvGrpSpPr>
        <p:grpSpPr>
          <a:xfrm>
            <a:off x="-883944" y="2944653"/>
            <a:ext cx="1507863" cy="1510278"/>
            <a:chOff x="39184" y="-151930"/>
            <a:chExt cx="1309806" cy="1311904"/>
          </a:xfrm>
        </p:grpSpPr>
        <p:sp>
          <p:nvSpPr>
            <p:cNvPr id="397" name="Google Shape;397;p17"/>
            <p:cNvSpPr/>
            <p:nvPr/>
          </p:nvSpPr>
          <p:spPr>
            <a:xfrm>
              <a:off x="1304909" y="544953"/>
              <a:ext cx="44081" cy="440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7"/>
            <p:cNvSpPr/>
            <p:nvPr/>
          </p:nvSpPr>
          <p:spPr>
            <a:xfrm>
              <a:off x="1231442" y="614221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7"/>
            <p:cNvSpPr/>
            <p:nvPr/>
          </p:nvSpPr>
          <p:spPr>
            <a:xfrm>
              <a:off x="1160075" y="685588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7"/>
            <p:cNvSpPr/>
            <p:nvPr/>
          </p:nvSpPr>
          <p:spPr>
            <a:xfrm>
              <a:off x="1088707" y="756956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7"/>
            <p:cNvSpPr/>
            <p:nvPr/>
          </p:nvSpPr>
          <p:spPr>
            <a:xfrm>
              <a:off x="1019439" y="828324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7"/>
            <p:cNvSpPr/>
            <p:nvPr/>
          </p:nvSpPr>
          <p:spPr>
            <a:xfrm>
              <a:off x="948072" y="899691"/>
              <a:ext cx="48279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7"/>
            <p:cNvSpPr/>
            <p:nvPr/>
          </p:nvSpPr>
          <p:spPr>
            <a:xfrm>
              <a:off x="876704" y="968960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7"/>
            <p:cNvSpPr/>
            <p:nvPr/>
          </p:nvSpPr>
          <p:spPr>
            <a:xfrm>
              <a:off x="805336" y="1040328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7"/>
            <p:cNvSpPr/>
            <p:nvPr/>
          </p:nvSpPr>
          <p:spPr>
            <a:xfrm>
              <a:off x="733969" y="1111695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7"/>
            <p:cNvSpPr/>
            <p:nvPr/>
          </p:nvSpPr>
          <p:spPr>
            <a:xfrm>
              <a:off x="1244036" y="486180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7"/>
            <p:cNvSpPr/>
            <p:nvPr/>
          </p:nvSpPr>
          <p:spPr>
            <a:xfrm>
              <a:off x="1174769" y="557547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7"/>
            <p:cNvSpPr/>
            <p:nvPr/>
          </p:nvSpPr>
          <p:spPr>
            <a:xfrm>
              <a:off x="1105499" y="628915"/>
              <a:ext cx="44081" cy="440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7"/>
            <p:cNvSpPr/>
            <p:nvPr/>
          </p:nvSpPr>
          <p:spPr>
            <a:xfrm>
              <a:off x="1034132" y="700282"/>
              <a:ext cx="44081" cy="440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7"/>
            <p:cNvSpPr/>
            <p:nvPr/>
          </p:nvSpPr>
          <p:spPr>
            <a:xfrm>
              <a:off x="960666" y="769550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7"/>
            <p:cNvSpPr/>
            <p:nvPr/>
          </p:nvSpPr>
          <p:spPr>
            <a:xfrm>
              <a:off x="889298" y="840918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7"/>
            <p:cNvSpPr/>
            <p:nvPr/>
          </p:nvSpPr>
          <p:spPr>
            <a:xfrm>
              <a:off x="817931" y="912285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7"/>
            <p:cNvSpPr/>
            <p:nvPr/>
          </p:nvSpPr>
          <p:spPr>
            <a:xfrm>
              <a:off x="748662" y="983653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7"/>
            <p:cNvSpPr/>
            <p:nvPr/>
          </p:nvSpPr>
          <p:spPr>
            <a:xfrm>
              <a:off x="677294" y="1052922"/>
              <a:ext cx="46179" cy="482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7"/>
            <p:cNvSpPr/>
            <p:nvPr/>
          </p:nvSpPr>
          <p:spPr>
            <a:xfrm>
              <a:off x="1187363" y="427407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7"/>
            <p:cNvSpPr/>
            <p:nvPr/>
          </p:nvSpPr>
          <p:spPr>
            <a:xfrm>
              <a:off x="1115995" y="498774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7"/>
            <p:cNvSpPr/>
            <p:nvPr/>
          </p:nvSpPr>
          <p:spPr>
            <a:xfrm>
              <a:off x="1046726" y="572240"/>
              <a:ext cx="44081" cy="440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7"/>
            <p:cNvSpPr/>
            <p:nvPr/>
          </p:nvSpPr>
          <p:spPr>
            <a:xfrm>
              <a:off x="975359" y="643608"/>
              <a:ext cx="44081" cy="419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7"/>
            <p:cNvSpPr/>
            <p:nvPr/>
          </p:nvSpPr>
          <p:spPr>
            <a:xfrm>
              <a:off x="901893" y="710777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7"/>
            <p:cNvSpPr/>
            <p:nvPr/>
          </p:nvSpPr>
          <p:spPr>
            <a:xfrm>
              <a:off x="832623" y="782145"/>
              <a:ext cx="46179" cy="482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7"/>
            <p:cNvSpPr/>
            <p:nvPr/>
          </p:nvSpPr>
          <p:spPr>
            <a:xfrm>
              <a:off x="761256" y="853512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17"/>
            <p:cNvSpPr/>
            <p:nvPr/>
          </p:nvSpPr>
          <p:spPr>
            <a:xfrm>
              <a:off x="689888" y="924880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17"/>
            <p:cNvSpPr/>
            <p:nvPr/>
          </p:nvSpPr>
          <p:spPr>
            <a:xfrm>
              <a:off x="618521" y="996247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17"/>
            <p:cNvSpPr/>
            <p:nvPr/>
          </p:nvSpPr>
          <p:spPr>
            <a:xfrm>
              <a:off x="1128589" y="370732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7"/>
            <p:cNvSpPr/>
            <p:nvPr/>
          </p:nvSpPr>
          <p:spPr>
            <a:xfrm>
              <a:off x="1057221" y="44000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7"/>
            <p:cNvSpPr/>
            <p:nvPr/>
          </p:nvSpPr>
          <p:spPr>
            <a:xfrm>
              <a:off x="985854" y="51136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17"/>
            <p:cNvSpPr/>
            <p:nvPr/>
          </p:nvSpPr>
          <p:spPr>
            <a:xfrm>
              <a:off x="916585" y="582736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17"/>
            <p:cNvSpPr/>
            <p:nvPr/>
          </p:nvSpPr>
          <p:spPr>
            <a:xfrm>
              <a:off x="845218" y="654104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7"/>
            <p:cNvSpPr/>
            <p:nvPr/>
          </p:nvSpPr>
          <p:spPr>
            <a:xfrm>
              <a:off x="775949" y="727570"/>
              <a:ext cx="44080" cy="419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7"/>
            <p:cNvSpPr/>
            <p:nvPr/>
          </p:nvSpPr>
          <p:spPr>
            <a:xfrm>
              <a:off x="702483" y="796839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17"/>
            <p:cNvSpPr/>
            <p:nvPr/>
          </p:nvSpPr>
          <p:spPr>
            <a:xfrm>
              <a:off x="631115" y="866107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7"/>
            <p:cNvSpPr/>
            <p:nvPr/>
          </p:nvSpPr>
          <p:spPr>
            <a:xfrm>
              <a:off x="559747" y="93747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7"/>
            <p:cNvSpPr/>
            <p:nvPr/>
          </p:nvSpPr>
          <p:spPr>
            <a:xfrm>
              <a:off x="1071915" y="311959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7"/>
            <p:cNvSpPr/>
            <p:nvPr/>
          </p:nvSpPr>
          <p:spPr>
            <a:xfrm>
              <a:off x="1000547" y="383327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7"/>
            <p:cNvSpPr/>
            <p:nvPr/>
          </p:nvSpPr>
          <p:spPr>
            <a:xfrm>
              <a:off x="929180" y="454694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7"/>
            <p:cNvSpPr/>
            <p:nvPr/>
          </p:nvSpPr>
          <p:spPr>
            <a:xfrm>
              <a:off x="857812" y="52396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7"/>
            <p:cNvSpPr/>
            <p:nvPr/>
          </p:nvSpPr>
          <p:spPr>
            <a:xfrm>
              <a:off x="786444" y="59533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7"/>
            <p:cNvSpPr/>
            <p:nvPr/>
          </p:nvSpPr>
          <p:spPr>
            <a:xfrm>
              <a:off x="717176" y="668797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7"/>
            <p:cNvSpPr/>
            <p:nvPr/>
          </p:nvSpPr>
          <p:spPr>
            <a:xfrm>
              <a:off x="647907" y="740164"/>
              <a:ext cx="41981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7"/>
            <p:cNvSpPr/>
            <p:nvPr/>
          </p:nvSpPr>
          <p:spPr>
            <a:xfrm>
              <a:off x="574441" y="80943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7"/>
            <p:cNvSpPr/>
            <p:nvPr/>
          </p:nvSpPr>
          <p:spPr>
            <a:xfrm>
              <a:off x="503073" y="880800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17"/>
            <p:cNvSpPr/>
            <p:nvPr/>
          </p:nvSpPr>
          <p:spPr>
            <a:xfrm>
              <a:off x="1013141" y="253186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17"/>
            <p:cNvSpPr/>
            <p:nvPr/>
          </p:nvSpPr>
          <p:spPr>
            <a:xfrm>
              <a:off x="941774" y="32455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7"/>
            <p:cNvSpPr/>
            <p:nvPr/>
          </p:nvSpPr>
          <p:spPr>
            <a:xfrm>
              <a:off x="870406" y="39592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17"/>
            <p:cNvSpPr/>
            <p:nvPr/>
          </p:nvSpPr>
          <p:spPr>
            <a:xfrm>
              <a:off x="799039" y="46728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7"/>
            <p:cNvSpPr/>
            <p:nvPr/>
          </p:nvSpPr>
          <p:spPr>
            <a:xfrm>
              <a:off x="729770" y="538656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17"/>
            <p:cNvSpPr/>
            <p:nvPr/>
          </p:nvSpPr>
          <p:spPr>
            <a:xfrm>
              <a:off x="658403" y="60792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17"/>
            <p:cNvSpPr/>
            <p:nvPr/>
          </p:nvSpPr>
          <p:spPr>
            <a:xfrm>
              <a:off x="587035" y="67929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7"/>
            <p:cNvSpPr/>
            <p:nvPr/>
          </p:nvSpPr>
          <p:spPr>
            <a:xfrm>
              <a:off x="515667" y="75066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7"/>
            <p:cNvSpPr/>
            <p:nvPr/>
          </p:nvSpPr>
          <p:spPr>
            <a:xfrm>
              <a:off x="444300" y="822027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7"/>
            <p:cNvSpPr/>
            <p:nvPr/>
          </p:nvSpPr>
          <p:spPr>
            <a:xfrm>
              <a:off x="954368" y="196512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7"/>
            <p:cNvSpPr/>
            <p:nvPr/>
          </p:nvSpPr>
          <p:spPr>
            <a:xfrm>
              <a:off x="885100" y="267879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17"/>
            <p:cNvSpPr/>
            <p:nvPr/>
          </p:nvSpPr>
          <p:spPr>
            <a:xfrm>
              <a:off x="813732" y="337148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17"/>
            <p:cNvSpPr/>
            <p:nvPr/>
          </p:nvSpPr>
          <p:spPr>
            <a:xfrm>
              <a:off x="742364" y="40851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17"/>
            <p:cNvSpPr/>
            <p:nvPr/>
          </p:nvSpPr>
          <p:spPr>
            <a:xfrm>
              <a:off x="670997" y="47988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17"/>
            <p:cNvSpPr/>
            <p:nvPr/>
          </p:nvSpPr>
          <p:spPr>
            <a:xfrm>
              <a:off x="599629" y="55125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17"/>
            <p:cNvSpPr/>
            <p:nvPr/>
          </p:nvSpPr>
          <p:spPr>
            <a:xfrm>
              <a:off x="528262" y="62261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7"/>
            <p:cNvSpPr/>
            <p:nvPr/>
          </p:nvSpPr>
          <p:spPr>
            <a:xfrm>
              <a:off x="456894" y="693985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17"/>
            <p:cNvSpPr/>
            <p:nvPr/>
          </p:nvSpPr>
          <p:spPr>
            <a:xfrm>
              <a:off x="389725" y="765353"/>
              <a:ext cx="41981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7"/>
            <p:cNvSpPr/>
            <p:nvPr/>
          </p:nvSpPr>
          <p:spPr>
            <a:xfrm>
              <a:off x="899793" y="139837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17"/>
            <p:cNvSpPr/>
            <p:nvPr/>
          </p:nvSpPr>
          <p:spPr>
            <a:xfrm>
              <a:off x="828425" y="211205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7"/>
            <p:cNvSpPr/>
            <p:nvPr/>
          </p:nvSpPr>
          <p:spPr>
            <a:xfrm>
              <a:off x="754959" y="28047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17"/>
            <p:cNvSpPr/>
            <p:nvPr/>
          </p:nvSpPr>
          <p:spPr>
            <a:xfrm>
              <a:off x="683591" y="351841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7"/>
            <p:cNvSpPr/>
            <p:nvPr/>
          </p:nvSpPr>
          <p:spPr>
            <a:xfrm>
              <a:off x="612224" y="421109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17"/>
            <p:cNvSpPr/>
            <p:nvPr/>
          </p:nvSpPr>
          <p:spPr>
            <a:xfrm>
              <a:off x="542955" y="492477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17"/>
            <p:cNvSpPr/>
            <p:nvPr/>
          </p:nvSpPr>
          <p:spPr>
            <a:xfrm>
              <a:off x="471587" y="56384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17"/>
            <p:cNvSpPr/>
            <p:nvPr/>
          </p:nvSpPr>
          <p:spPr>
            <a:xfrm>
              <a:off x="400220" y="63521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17"/>
            <p:cNvSpPr/>
            <p:nvPr/>
          </p:nvSpPr>
          <p:spPr>
            <a:xfrm>
              <a:off x="328852" y="70658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17"/>
            <p:cNvSpPr/>
            <p:nvPr/>
          </p:nvSpPr>
          <p:spPr>
            <a:xfrm>
              <a:off x="841020" y="81064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17"/>
            <p:cNvSpPr/>
            <p:nvPr/>
          </p:nvSpPr>
          <p:spPr>
            <a:xfrm>
              <a:off x="767553" y="15033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7"/>
            <p:cNvSpPr/>
            <p:nvPr/>
          </p:nvSpPr>
          <p:spPr>
            <a:xfrm>
              <a:off x="696185" y="22170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7"/>
            <p:cNvSpPr/>
            <p:nvPr/>
          </p:nvSpPr>
          <p:spPr>
            <a:xfrm>
              <a:off x="626917" y="293068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7"/>
            <p:cNvSpPr/>
            <p:nvPr/>
          </p:nvSpPr>
          <p:spPr>
            <a:xfrm>
              <a:off x="555549" y="36443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17"/>
            <p:cNvSpPr/>
            <p:nvPr/>
          </p:nvSpPr>
          <p:spPr>
            <a:xfrm>
              <a:off x="484182" y="435803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17"/>
            <p:cNvSpPr/>
            <p:nvPr/>
          </p:nvSpPr>
          <p:spPr>
            <a:xfrm>
              <a:off x="412814" y="507170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17"/>
            <p:cNvSpPr/>
            <p:nvPr/>
          </p:nvSpPr>
          <p:spPr>
            <a:xfrm>
              <a:off x="341447" y="576439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17"/>
            <p:cNvSpPr/>
            <p:nvPr/>
          </p:nvSpPr>
          <p:spPr>
            <a:xfrm>
              <a:off x="270079" y="647806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7"/>
            <p:cNvSpPr/>
            <p:nvPr/>
          </p:nvSpPr>
          <p:spPr>
            <a:xfrm>
              <a:off x="782246" y="22291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17"/>
            <p:cNvSpPr/>
            <p:nvPr/>
          </p:nvSpPr>
          <p:spPr>
            <a:xfrm>
              <a:off x="710879" y="9365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7"/>
            <p:cNvSpPr/>
            <p:nvPr/>
          </p:nvSpPr>
          <p:spPr>
            <a:xfrm>
              <a:off x="641610" y="167125"/>
              <a:ext cx="44080" cy="419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7"/>
            <p:cNvSpPr/>
            <p:nvPr/>
          </p:nvSpPr>
          <p:spPr>
            <a:xfrm>
              <a:off x="570243" y="236393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7"/>
            <p:cNvSpPr/>
            <p:nvPr/>
          </p:nvSpPr>
          <p:spPr>
            <a:xfrm>
              <a:off x="496776" y="30566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7"/>
            <p:cNvSpPr/>
            <p:nvPr/>
          </p:nvSpPr>
          <p:spPr>
            <a:xfrm>
              <a:off x="425408" y="37703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17"/>
            <p:cNvSpPr/>
            <p:nvPr/>
          </p:nvSpPr>
          <p:spPr>
            <a:xfrm>
              <a:off x="356140" y="448397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17"/>
            <p:cNvSpPr/>
            <p:nvPr/>
          </p:nvSpPr>
          <p:spPr>
            <a:xfrm>
              <a:off x="284772" y="519765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7"/>
            <p:cNvSpPr/>
            <p:nvPr/>
          </p:nvSpPr>
          <p:spPr>
            <a:xfrm>
              <a:off x="213405" y="591132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7"/>
            <p:cNvSpPr/>
            <p:nvPr/>
          </p:nvSpPr>
          <p:spPr>
            <a:xfrm>
              <a:off x="723473" y="-3648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7"/>
            <p:cNvSpPr/>
            <p:nvPr/>
          </p:nvSpPr>
          <p:spPr>
            <a:xfrm>
              <a:off x="652105" y="3488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7"/>
            <p:cNvSpPr/>
            <p:nvPr/>
          </p:nvSpPr>
          <p:spPr>
            <a:xfrm>
              <a:off x="582837" y="108352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7"/>
            <p:cNvSpPr/>
            <p:nvPr/>
          </p:nvSpPr>
          <p:spPr>
            <a:xfrm>
              <a:off x="511469" y="179719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7"/>
            <p:cNvSpPr/>
            <p:nvPr/>
          </p:nvSpPr>
          <p:spPr>
            <a:xfrm>
              <a:off x="440102" y="248988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17"/>
            <p:cNvSpPr/>
            <p:nvPr/>
          </p:nvSpPr>
          <p:spPr>
            <a:xfrm>
              <a:off x="368734" y="318256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17"/>
            <p:cNvSpPr/>
            <p:nvPr/>
          </p:nvSpPr>
          <p:spPr>
            <a:xfrm>
              <a:off x="297367" y="389624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7"/>
            <p:cNvSpPr/>
            <p:nvPr/>
          </p:nvSpPr>
          <p:spPr>
            <a:xfrm>
              <a:off x="225999" y="46099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17"/>
            <p:cNvSpPr/>
            <p:nvPr/>
          </p:nvSpPr>
          <p:spPr>
            <a:xfrm>
              <a:off x="154631" y="532359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17"/>
            <p:cNvSpPr/>
            <p:nvPr/>
          </p:nvSpPr>
          <p:spPr>
            <a:xfrm>
              <a:off x="664700" y="-93157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17"/>
            <p:cNvSpPr/>
            <p:nvPr/>
          </p:nvSpPr>
          <p:spPr>
            <a:xfrm>
              <a:off x="593332" y="-2388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17"/>
            <p:cNvSpPr/>
            <p:nvPr/>
          </p:nvSpPr>
          <p:spPr>
            <a:xfrm>
              <a:off x="524064" y="47479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17"/>
            <p:cNvSpPr/>
            <p:nvPr/>
          </p:nvSpPr>
          <p:spPr>
            <a:xfrm>
              <a:off x="452696" y="118847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17"/>
            <p:cNvSpPr/>
            <p:nvPr/>
          </p:nvSpPr>
          <p:spPr>
            <a:xfrm>
              <a:off x="381328" y="190214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17"/>
            <p:cNvSpPr/>
            <p:nvPr/>
          </p:nvSpPr>
          <p:spPr>
            <a:xfrm>
              <a:off x="312060" y="263681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17"/>
            <p:cNvSpPr/>
            <p:nvPr/>
          </p:nvSpPr>
          <p:spPr>
            <a:xfrm>
              <a:off x="238593" y="332950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17"/>
            <p:cNvSpPr/>
            <p:nvPr/>
          </p:nvSpPr>
          <p:spPr>
            <a:xfrm>
              <a:off x="167226" y="404317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17"/>
            <p:cNvSpPr/>
            <p:nvPr/>
          </p:nvSpPr>
          <p:spPr>
            <a:xfrm>
              <a:off x="97957" y="473586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17"/>
            <p:cNvSpPr/>
            <p:nvPr/>
          </p:nvSpPr>
          <p:spPr>
            <a:xfrm>
              <a:off x="608025" y="-15193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17"/>
            <p:cNvSpPr/>
            <p:nvPr/>
          </p:nvSpPr>
          <p:spPr>
            <a:xfrm>
              <a:off x="536658" y="-8056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17"/>
            <p:cNvSpPr/>
            <p:nvPr/>
          </p:nvSpPr>
          <p:spPr>
            <a:xfrm>
              <a:off x="465290" y="-919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17"/>
            <p:cNvSpPr/>
            <p:nvPr/>
          </p:nvSpPr>
          <p:spPr>
            <a:xfrm>
              <a:off x="393923" y="62173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17"/>
            <p:cNvSpPr/>
            <p:nvPr/>
          </p:nvSpPr>
          <p:spPr>
            <a:xfrm>
              <a:off x="322555" y="13144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17"/>
            <p:cNvSpPr/>
            <p:nvPr/>
          </p:nvSpPr>
          <p:spPr>
            <a:xfrm>
              <a:off x="255386" y="204908"/>
              <a:ext cx="41981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17"/>
            <p:cNvSpPr/>
            <p:nvPr/>
          </p:nvSpPr>
          <p:spPr>
            <a:xfrm>
              <a:off x="184018" y="276275"/>
              <a:ext cx="41981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7"/>
            <p:cNvSpPr/>
            <p:nvPr/>
          </p:nvSpPr>
          <p:spPr>
            <a:xfrm>
              <a:off x="110552" y="345544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17"/>
            <p:cNvSpPr/>
            <p:nvPr/>
          </p:nvSpPr>
          <p:spPr>
            <a:xfrm>
              <a:off x="39184" y="41691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18"/>
          <p:cNvSpPr txBox="1">
            <a:spLocks noGrp="1"/>
          </p:cNvSpPr>
          <p:nvPr>
            <p:ph type="title"/>
          </p:nvPr>
        </p:nvSpPr>
        <p:spPr>
          <a:xfrm>
            <a:off x="723900" y="1971470"/>
            <a:ext cx="6883130" cy="798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ebas Neue"/>
              <a:buNone/>
              <a:defRPr sz="50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18"/>
          <p:cNvSpPr txBox="1">
            <a:spLocks noGrp="1"/>
          </p:cNvSpPr>
          <p:nvPr>
            <p:ph type="body" idx="1"/>
          </p:nvPr>
        </p:nvSpPr>
        <p:spPr>
          <a:xfrm>
            <a:off x="723900" y="2727185"/>
            <a:ext cx="6883130" cy="449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17" name="Google Shape;517;p18"/>
          <p:cNvSpPr txBox="1">
            <a:spLocks noGrp="1"/>
          </p:cNvSpPr>
          <p:nvPr>
            <p:ph type="body" idx="2"/>
          </p:nvPr>
        </p:nvSpPr>
        <p:spPr>
          <a:xfrm>
            <a:off x="723901" y="974767"/>
            <a:ext cx="1117869" cy="64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grpSp>
        <p:nvGrpSpPr>
          <p:cNvPr id="518" name="Google Shape;518;p18"/>
          <p:cNvGrpSpPr/>
          <p:nvPr/>
        </p:nvGrpSpPr>
        <p:grpSpPr>
          <a:xfrm rot="10800000">
            <a:off x="7203958" y="-155157"/>
            <a:ext cx="2187206" cy="2789633"/>
            <a:chOff x="3700202" y="2700338"/>
            <a:chExt cx="1654175" cy="2109788"/>
          </a:xfrm>
        </p:grpSpPr>
        <p:sp>
          <p:nvSpPr>
            <p:cNvPr id="519" name="Google Shape;519;p18"/>
            <p:cNvSpPr/>
            <p:nvPr/>
          </p:nvSpPr>
          <p:spPr>
            <a:xfrm>
              <a:off x="3700202" y="2700338"/>
              <a:ext cx="1654175" cy="2109788"/>
            </a:xfrm>
            <a:custGeom>
              <a:avLst/>
              <a:gdLst/>
              <a:ahLst/>
              <a:cxnLst/>
              <a:rect l="l" t="t" r="r" b="b"/>
              <a:pathLst>
                <a:path w="50004" h="63780" extrusionOk="0">
                  <a:moveTo>
                    <a:pt x="50004" y="50004"/>
                  </a:moveTo>
                  <a:lnTo>
                    <a:pt x="0" y="0"/>
                  </a:lnTo>
                  <a:lnTo>
                    <a:pt x="79" y="29993"/>
                  </a:lnTo>
                  <a:lnTo>
                    <a:pt x="33867" y="63780"/>
                  </a:lnTo>
                  <a:lnTo>
                    <a:pt x="50001" y="63703"/>
                  </a:lnTo>
                  <a:lnTo>
                    <a:pt x="50004" y="500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18"/>
            <p:cNvSpPr/>
            <p:nvPr/>
          </p:nvSpPr>
          <p:spPr>
            <a:xfrm>
              <a:off x="3703377" y="3690938"/>
              <a:ext cx="1117600" cy="1117600"/>
            </a:xfrm>
            <a:custGeom>
              <a:avLst/>
              <a:gdLst/>
              <a:ahLst/>
              <a:cxnLst/>
              <a:rect l="l" t="t" r="r" b="b"/>
              <a:pathLst>
                <a:path w="33788" h="33787" extrusionOk="0">
                  <a:moveTo>
                    <a:pt x="0" y="0"/>
                  </a:moveTo>
                  <a:lnTo>
                    <a:pt x="33788" y="33787"/>
                  </a:lnTo>
                  <a:lnTo>
                    <a:pt x="36" y="33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8"/>
            <p:cNvSpPr/>
            <p:nvPr/>
          </p:nvSpPr>
          <p:spPr>
            <a:xfrm>
              <a:off x="4057390" y="3656013"/>
              <a:ext cx="935038" cy="652463"/>
            </a:xfrm>
            <a:custGeom>
              <a:avLst/>
              <a:gdLst/>
              <a:ahLst/>
              <a:cxnLst/>
              <a:rect l="l" t="t" r="r" b="b"/>
              <a:pathLst>
                <a:path w="28281" h="19728" extrusionOk="0">
                  <a:moveTo>
                    <a:pt x="0" y="5276"/>
                  </a:moveTo>
                  <a:lnTo>
                    <a:pt x="0" y="5276"/>
                  </a:lnTo>
                  <a:cubicBezTo>
                    <a:pt x="5276" y="0"/>
                    <a:pt x="13829" y="0"/>
                    <a:pt x="19104" y="5276"/>
                  </a:cubicBezTo>
                  <a:lnTo>
                    <a:pt x="28281" y="14453"/>
                  </a:lnTo>
                  <a:lnTo>
                    <a:pt x="28281" y="14453"/>
                  </a:lnTo>
                  <a:cubicBezTo>
                    <a:pt x="23006" y="19728"/>
                    <a:pt x="14453" y="19728"/>
                    <a:pt x="9177" y="14453"/>
                  </a:cubicBezTo>
                  <a:lnTo>
                    <a:pt x="0" y="52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8"/>
            <p:cNvSpPr/>
            <p:nvPr/>
          </p:nvSpPr>
          <p:spPr>
            <a:xfrm>
              <a:off x="3746240" y="3967163"/>
              <a:ext cx="935038" cy="652463"/>
            </a:xfrm>
            <a:custGeom>
              <a:avLst/>
              <a:gdLst/>
              <a:ahLst/>
              <a:cxnLst/>
              <a:rect l="l" t="t" r="r" b="b"/>
              <a:pathLst>
                <a:path w="28281" h="19727" extrusionOk="0">
                  <a:moveTo>
                    <a:pt x="0" y="5275"/>
                  </a:moveTo>
                  <a:lnTo>
                    <a:pt x="0" y="5275"/>
                  </a:lnTo>
                  <a:cubicBezTo>
                    <a:pt x="5275" y="0"/>
                    <a:pt x="13828" y="0"/>
                    <a:pt x="19104" y="5275"/>
                  </a:cubicBezTo>
                  <a:lnTo>
                    <a:pt x="28281" y="14452"/>
                  </a:lnTo>
                  <a:lnTo>
                    <a:pt x="28281" y="14452"/>
                  </a:lnTo>
                  <a:cubicBezTo>
                    <a:pt x="23005" y="19727"/>
                    <a:pt x="14452" y="19727"/>
                    <a:pt x="9177" y="14452"/>
                  </a:cubicBezTo>
                  <a:lnTo>
                    <a:pt x="0" y="52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8"/>
            <p:cNvSpPr/>
            <p:nvPr/>
          </p:nvSpPr>
          <p:spPr>
            <a:xfrm>
              <a:off x="4128827" y="3976688"/>
              <a:ext cx="401638" cy="401638"/>
            </a:xfrm>
            <a:custGeom>
              <a:avLst/>
              <a:gdLst/>
              <a:ahLst/>
              <a:cxnLst/>
              <a:rect l="l" t="t" r="r" b="b"/>
              <a:pathLst>
                <a:path w="12133" h="12133" extrusionOk="0">
                  <a:moveTo>
                    <a:pt x="2647" y="9486"/>
                  </a:moveTo>
                  <a:cubicBezTo>
                    <a:pt x="5261" y="12100"/>
                    <a:pt x="9471" y="12133"/>
                    <a:pt x="12133" y="9597"/>
                  </a:cubicBezTo>
                  <a:lnTo>
                    <a:pt x="2536" y="0"/>
                  </a:lnTo>
                  <a:cubicBezTo>
                    <a:pt x="0" y="2662"/>
                    <a:pt x="33" y="6872"/>
                    <a:pt x="2647" y="94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8"/>
            <p:cNvSpPr/>
            <p:nvPr/>
          </p:nvSpPr>
          <p:spPr>
            <a:xfrm>
              <a:off x="4211377" y="3895725"/>
              <a:ext cx="401638" cy="401638"/>
            </a:xfrm>
            <a:custGeom>
              <a:avLst/>
              <a:gdLst/>
              <a:ahLst/>
              <a:cxnLst/>
              <a:rect l="l" t="t" r="r" b="b"/>
              <a:pathLst>
                <a:path w="12133" h="12133" extrusionOk="0">
                  <a:moveTo>
                    <a:pt x="9486" y="2647"/>
                  </a:moveTo>
                  <a:cubicBezTo>
                    <a:pt x="6872" y="33"/>
                    <a:pt x="2662" y="0"/>
                    <a:pt x="0" y="2536"/>
                  </a:cubicBezTo>
                  <a:lnTo>
                    <a:pt x="9597" y="12133"/>
                  </a:lnTo>
                  <a:cubicBezTo>
                    <a:pt x="12133" y="9471"/>
                    <a:pt x="12100" y="5261"/>
                    <a:pt x="9486" y="26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5" name="Google Shape;525;p18"/>
          <p:cNvSpPr/>
          <p:nvPr/>
        </p:nvSpPr>
        <p:spPr>
          <a:xfrm rot="5400000">
            <a:off x="7871" y="3678747"/>
            <a:ext cx="740964" cy="740964"/>
          </a:xfrm>
          <a:custGeom>
            <a:avLst/>
            <a:gdLst/>
            <a:ahLst/>
            <a:cxnLst/>
            <a:rect l="l" t="t" r="r" b="b"/>
            <a:pathLst>
              <a:path w="16944" h="16944" extrusionOk="0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6" name="Google Shape;526;p18"/>
          <p:cNvGrpSpPr/>
          <p:nvPr/>
        </p:nvGrpSpPr>
        <p:grpSpPr>
          <a:xfrm>
            <a:off x="-36209" y="4108002"/>
            <a:ext cx="1658248" cy="1282517"/>
            <a:chOff x="5136226" y="2246221"/>
            <a:chExt cx="1254126" cy="969962"/>
          </a:xfrm>
        </p:grpSpPr>
        <p:sp>
          <p:nvSpPr>
            <p:cNvPr id="527" name="Google Shape;527;p18"/>
            <p:cNvSpPr/>
            <p:nvPr/>
          </p:nvSpPr>
          <p:spPr>
            <a:xfrm>
              <a:off x="5448964" y="2246221"/>
              <a:ext cx="941388" cy="657225"/>
            </a:xfrm>
            <a:custGeom>
              <a:avLst/>
              <a:gdLst/>
              <a:ahLst/>
              <a:cxnLst/>
              <a:rect l="l" t="t" r="r" b="b"/>
              <a:pathLst>
                <a:path w="28452" h="19847" extrusionOk="0">
                  <a:moveTo>
                    <a:pt x="0" y="5307"/>
                  </a:moveTo>
                  <a:lnTo>
                    <a:pt x="0" y="5307"/>
                  </a:lnTo>
                  <a:cubicBezTo>
                    <a:pt x="5307" y="0"/>
                    <a:pt x="13912" y="0"/>
                    <a:pt x="19219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4" y="19847"/>
                    <a:pt x="14540" y="19847"/>
                    <a:pt x="9232" y="14540"/>
                  </a:cubicBezTo>
                  <a:lnTo>
                    <a:pt x="0" y="53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8"/>
            <p:cNvSpPr/>
            <p:nvPr/>
          </p:nvSpPr>
          <p:spPr>
            <a:xfrm>
              <a:off x="5136226" y="2558958"/>
              <a:ext cx="941388" cy="657225"/>
            </a:xfrm>
            <a:custGeom>
              <a:avLst/>
              <a:gdLst/>
              <a:ahLst/>
              <a:cxnLst/>
              <a:rect l="l" t="t" r="r" b="b"/>
              <a:pathLst>
                <a:path w="28452" h="19847" extrusionOk="0">
                  <a:moveTo>
                    <a:pt x="0" y="5308"/>
                  </a:moveTo>
                  <a:lnTo>
                    <a:pt x="0" y="5308"/>
                  </a:lnTo>
                  <a:cubicBezTo>
                    <a:pt x="5308" y="0"/>
                    <a:pt x="13912" y="0"/>
                    <a:pt x="19220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5" y="19847"/>
                    <a:pt x="14540" y="19847"/>
                    <a:pt x="9233" y="14540"/>
                  </a:cubicBezTo>
                  <a:lnTo>
                    <a:pt x="0" y="53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18"/>
            <p:cNvSpPr/>
            <p:nvPr/>
          </p:nvSpPr>
          <p:spPr>
            <a:xfrm>
              <a:off x="5521989" y="2570071"/>
              <a:ext cx="403225" cy="403225"/>
            </a:xfrm>
            <a:custGeom>
              <a:avLst/>
              <a:gdLst/>
              <a:ahLst/>
              <a:cxnLst/>
              <a:rect l="l" t="t" r="r" b="b"/>
              <a:pathLst>
                <a:path w="12207" h="12207" extrusionOk="0">
                  <a:moveTo>
                    <a:pt x="2664" y="9543"/>
                  </a:moveTo>
                  <a:cubicBezTo>
                    <a:pt x="5293" y="12173"/>
                    <a:pt x="9529" y="12207"/>
                    <a:pt x="12207" y="9655"/>
                  </a:cubicBezTo>
                  <a:lnTo>
                    <a:pt x="2552" y="0"/>
                  </a:lnTo>
                  <a:cubicBezTo>
                    <a:pt x="0" y="2678"/>
                    <a:pt x="34" y="6914"/>
                    <a:pt x="2664" y="95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18"/>
            <p:cNvSpPr/>
            <p:nvPr/>
          </p:nvSpPr>
          <p:spPr>
            <a:xfrm>
              <a:off x="5604539" y="2487521"/>
              <a:ext cx="403225" cy="403225"/>
            </a:xfrm>
            <a:custGeom>
              <a:avLst/>
              <a:gdLst/>
              <a:ahLst/>
              <a:cxnLst/>
              <a:rect l="l" t="t" r="r" b="b"/>
              <a:pathLst>
                <a:path w="12206" h="12206" extrusionOk="0">
                  <a:moveTo>
                    <a:pt x="9543" y="2663"/>
                  </a:moveTo>
                  <a:cubicBezTo>
                    <a:pt x="6913" y="34"/>
                    <a:pt x="2677" y="0"/>
                    <a:pt x="0" y="2551"/>
                  </a:cubicBezTo>
                  <a:lnTo>
                    <a:pt x="9655" y="12206"/>
                  </a:lnTo>
                  <a:cubicBezTo>
                    <a:pt x="12206" y="9529"/>
                    <a:pt x="12172" y="5293"/>
                    <a:pt x="9543" y="26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1" name="Google Shape;531;p18"/>
          <p:cNvGrpSpPr/>
          <p:nvPr/>
        </p:nvGrpSpPr>
        <p:grpSpPr>
          <a:xfrm flipH="1">
            <a:off x="8012764" y="4051315"/>
            <a:ext cx="1507863" cy="1510278"/>
            <a:chOff x="39184" y="-151930"/>
            <a:chExt cx="1309806" cy="1311904"/>
          </a:xfrm>
        </p:grpSpPr>
        <p:sp>
          <p:nvSpPr>
            <p:cNvPr id="532" name="Google Shape;532;p18"/>
            <p:cNvSpPr/>
            <p:nvPr/>
          </p:nvSpPr>
          <p:spPr>
            <a:xfrm>
              <a:off x="1304909" y="544953"/>
              <a:ext cx="44081" cy="440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18"/>
            <p:cNvSpPr/>
            <p:nvPr/>
          </p:nvSpPr>
          <p:spPr>
            <a:xfrm>
              <a:off x="1231442" y="614221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8"/>
            <p:cNvSpPr/>
            <p:nvPr/>
          </p:nvSpPr>
          <p:spPr>
            <a:xfrm>
              <a:off x="1160075" y="685588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18"/>
            <p:cNvSpPr/>
            <p:nvPr/>
          </p:nvSpPr>
          <p:spPr>
            <a:xfrm>
              <a:off x="1088707" y="756956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18"/>
            <p:cNvSpPr/>
            <p:nvPr/>
          </p:nvSpPr>
          <p:spPr>
            <a:xfrm>
              <a:off x="1019439" y="828324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18"/>
            <p:cNvSpPr/>
            <p:nvPr/>
          </p:nvSpPr>
          <p:spPr>
            <a:xfrm>
              <a:off x="948072" y="899691"/>
              <a:ext cx="48279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18"/>
            <p:cNvSpPr/>
            <p:nvPr/>
          </p:nvSpPr>
          <p:spPr>
            <a:xfrm>
              <a:off x="876704" y="968960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18"/>
            <p:cNvSpPr/>
            <p:nvPr/>
          </p:nvSpPr>
          <p:spPr>
            <a:xfrm>
              <a:off x="805336" y="1040328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18"/>
            <p:cNvSpPr/>
            <p:nvPr/>
          </p:nvSpPr>
          <p:spPr>
            <a:xfrm>
              <a:off x="733969" y="1111695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18"/>
            <p:cNvSpPr/>
            <p:nvPr/>
          </p:nvSpPr>
          <p:spPr>
            <a:xfrm>
              <a:off x="1244036" y="486180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18"/>
            <p:cNvSpPr/>
            <p:nvPr/>
          </p:nvSpPr>
          <p:spPr>
            <a:xfrm>
              <a:off x="1174769" y="557547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18"/>
            <p:cNvSpPr/>
            <p:nvPr/>
          </p:nvSpPr>
          <p:spPr>
            <a:xfrm>
              <a:off x="1105499" y="628915"/>
              <a:ext cx="44081" cy="440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18"/>
            <p:cNvSpPr/>
            <p:nvPr/>
          </p:nvSpPr>
          <p:spPr>
            <a:xfrm>
              <a:off x="1034132" y="700282"/>
              <a:ext cx="44081" cy="440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18"/>
            <p:cNvSpPr/>
            <p:nvPr/>
          </p:nvSpPr>
          <p:spPr>
            <a:xfrm>
              <a:off x="960666" y="769550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18"/>
            <p:cNvSpPr/>
            <p:nvPr/>
          </p:nvSpPr>
          <p:spPr>
            <a:xfrm>
              <a:off x="889298" y="840918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18"/>
            <p:cNvSpPr/>
            <p:nvPr/>
          </p:nvSpPr>
          <p:spPr>
            <a:xfrm>
              <a:off x="817931" y="912285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18"/>
            <p:cNvSpPr/>
            <p:nvPr/>
          </p:nvSpPr>
          <p:spPr>
            <a:xfrm>
              <a:off x="748662" y="983653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18"/>
            <p:cNvSpPr/>
            <p:nvPr/>
          </p:nvSpPr>
          <p:spPr>
            <a:xfrm>
              <a:off x="677294" y="1052922"/>
              <a:ext cx="46179" cy="482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18"/>
            <p:cNvSpPr/>
            <p:nvPr/>
          </p:nvSpPr>
          <p:spPr>
            <a:xfrm>
              <a:off x="1187363" y="427407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18"/>
            <p:cNvSpPr/>
            <p:nvPr/>
          </p:nvSpPr>
          <p:spPr>
            <a:xfrm>
              <a:off x="1115995" y="498774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18"/>
            <p:cNvSpPr/>
            <p:nvPr/>
          </p:nvSpPr>
          <p:spPr>
            <a:xfrm>
              <a:off x="1046726" y="572240"/>
              <a:ext cx="44081" cy="440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18"/>
            <p:cNvSpPr/>
            <p:nvPr/>
          </p:nvSpPr>
          <p:spPr>
            <a:xfrm>
              <a:off x="975359" y="643608"/>
              <a:ext cx="44081" cy="419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18"/>
            <p:cNvSpPr/>
            <p:nvPr/>
          </p:nvSpPr>
          <p:spPr>
            <a:xfrm>
              <a:off x="901893" y="710777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18"/>
            <p:cNvSpPr/>
            <p:nvPr/>
          </p:nvSpPr>
          <p:spPr>
            <a:xfrm>
              <a:off x="832623" y="782145"/>
              <a:ext cx="46179" cy="482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18"/>
            <p:cNvSpPr/>
            <p:nvPr/>
          </p:nvSpPr>
          <p:spPr>
            <a:xfrm>
              <a:off x="761256" y="853512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18"/>
            <p:cNvSpPr/>
            <p:nvPr/>
          </p:nvSpPr>
          <p:spPr>
            <a:xfrm>
              <a:off x="689888" y="924880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18"/>
            <p:cNvSpPr/>
            <p:nvPr/>
          </p:nvSpPr>
          <p:spPr>
            <a:xfrm>
              <a:off x="618521" y="996247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8"/>
            <p:cNvSpPr/>
            <p:nvPr/>
          </p:nvSpPr>
          <p:spPr>
            <a:xfrm>
              <a:off x="1128589" y="370732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8"/>
            <p:cNvSpPr/>
            <p:nvPr/>
          </p:nvSpPr>
          <p:spPr>
            <a:xfrm>
              <a:off x="1057221" y="44000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18"/>
            <p:cNvSpPr/>
            <p:nvPr/>
          </p:nvSpPr>
          <p:spPr>
            <a:xfrm>
              <a:off x="985854" y="51136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18"/>
            <p:cNvSpPr/>
            <p:nvPr/>
          </p:nvSpPr>
          <p:spPr>
            <a:xfrm>
              <a:off x="916585" y="582736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18"/>
            <p:cNvSpPr/>
            <p:nvPr/>
          </p:nvSpPr>
          <p:spPr>
            <a:xfrm>
              <a:off x="845218" y="654104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8"/>
            <p:cNvSpPr/>
            <p:nvPr/>
          </p:nvSpPr>
          <p:spPr>
            <a:xfrm>
              <a:off x="775949" y="727570"/>
              <a:ext cx="44080" cy="419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18"/>
            <p:cNvSpPr/>
            <p:nvPr/>
          </p:nvSpPr>
          <p:spPr>
            <a:xfrm>
              <a:off x="702483" y="796839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18"/>
            <p:cNvSpPr/>
            <p:nvPr/>
          </p:nvSpPr>
          <p:spPr>
            <a:xfrm>
              <a:off x="631115" y="866107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18"/>
            <p:cNvSpPr/>
            <p:nvPr/>
          </p:nvSpPr>
          <p:spPr>
            <a:xfrm>
              <a:off x="559747" y="93747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8"/>
            <p:cNvSpPr/>
            <p:nvPr/>
          </p:nvSpPr>
          <p:spPr>
            <a:xfrm>
              <a:off x="1071915" y="311959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18"/>
            <p:cNvSpPr/>
            <p:nvPr/>
          </p:nvSpPr>
          <p:spPr>
            <a:xfrm>
              <a:off x="1000547" y="383327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8"/>
            <p:cNvSpPr/>
            <p:nvPr/>
          </p:nvSpPr>
          <p:spPr>
            <a:xfrm>
              <a:off x="929180" y="454694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18"/>
            <p:cNvSpPr/>
            <p:nvPr/>
          </p:nvSpPr>
          <p:spPr>
            <a:xfrm>
              <a:off x="857812" y="52396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8"/>
            <p:cNvSpPr/>
            <p:nvPr/>
          </p:nvSpPr>
          <p:spPr>
            <a:xfrm>
              <a:off x="786444" y="59533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8"/>
            <p:cNvSpPr/>
            <p:nvPr/>
          </p:nvSpPr>
          <p:spPr>
            <a:xfrm>
              <a:off x="717176" y="668797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8"/>
            <p:cNvSpPr/>
            <p:nvPr/>
          </p:nvSpPr>
          <p:spPr>
            <a:xfrm>
              <a:off x="647907" y="740164"/>
              <a:ext cx="41981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8"/>
            <p:cNvSpPr/>
            <p:nvPr/>
          </p:nvSpPr>
          <p:spPr>
            <a:xfrm>
              <a:off x="574441" y="80943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8"/>
            <p:cNvSpPr/>
            <p:nvPr/>
          </p:nvSpPr>
          <p:spPr>
            <a:xfrm>
              <a:off x="503073" y="880800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8"/>
            <p:cNvSpPr/>
            <p:nvPr/>
          </p:nvSpPr>
          <p:spPr>
            <a:xfrm>
              <a:off x="1013141" y="253186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18"/>
            <p:cNvSpPr/>
            <p:nvPr/>
          </p:nvSpPr>
          <p:spPr>
            <a:xfrm>
              <a:off x="941774" y="32455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18"/>
            <p:cNvSpPr/>
            <p:nvPr/>
          </p:nvSpPr>
          <p:spPr>
            <a:xfrm>
              <a:off x="870406" y="39592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8"/>
            <p:cNvSpPr/>
            <p:nvPr/>
          </p:nvSpPr>
          <p:spPr>
            <a:xfrm>
              <a:off x="799039" y="46728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8"/>
            <p:cNvSpPr/>
            <p:nvPr/>
          </p:nvSpPr>
          <p:spPr>
            <a:xfrm>
              <a:off x="729770" y="538656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8"/>
            <p:cNvSpPr/>
            <p:nvPr/>
          </p:nvSpPr>
          <p:spPr>
            <a:xfrm>
              <a:off x="658403" y="60792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8"/>
            <p:cNvSpPr/>
            <p:nvPr/>
          </p:nvSpPr>
          <p:spPr>
            <a:xfrm>
              <a:off x="587035" y="67929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8"/>
            <p:cNvSpPr/>
            <p:nvPr/>
          </p:nvSpPr>
          <p:spPr>
            <a:xfrm>
              <a:off x="515667" y="75066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8"/>
            <p:cNvSpPr/>
            <p:nvPr/>
          </p:nvSpPr>
          <p:spPr>
            <a:xfrm>
              <a:off x="444300" y="822027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18"/>
            <p:cNvSpPr/>
            <p:nvPr/>
          </p:nvSpPr>
          <p:spPr>
            <a:xfrm>
              <a:off x="954368" y="196512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18"/>
            <p:cNvSpPr/>
            <p:nvPr/>
          </p:nvSpPr>
          <p:spPr>
            <a:xfrm>
              <a:off x="885100" y="267879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8"/>
            <p:cNvSpPr/>
            <p:nvPr/>
          </p:nvSpPr>
          <p:spPr>
            <a:xfrm>
              <a:off x="813732" y="337148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8"/>
            <p:cNvSpPr/>
            <p:nvPr/>
          </p:nvSpPr>
          <p:spPr>
            <a:xfrm>
              <a:off x="742364" y="40851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18"/>
            <p:cNvSpPr/>
            <p:nvPr/>
          </p:nvSpPr>
          <p:spPr>
            <a:xfrm>
              <a:off x="670997" y="47988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18"/>
            <p:cNvSpPr/>
            <p:nvPr/>
          </p:nvSpPr>
          <p:spPr>
            <a:xfrm>
              <a:off x="599629" y="55125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8"/>
            <p:cNvSpPr/>
            <p:nvPr/>
          </p:nvSpPr>
          <p:spPr>
            <a:xfrm>
              <a:off x="528262" y="62261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8"/>
            <p:cNvSpPr/>
            <p:nvPr/>
          </p:nvSpPr>
          <p:spPr>
            <a:xfrm>
              <a:off x="456894" y="693985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18"/>
            <p:cNvSpPr/>
            <p:nvPr/>
          </p:nvSpPr>
          <p:spPr>
            <a:xfrm>
              <a:off x="389725" y="765353"/>
              <a:ext cx="41981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18"/>
            <p:cNvSpPr/>
            <p:nvPr/>
          </p:nvSpPr>
          <p:spPr>
            <a:xfrm>
              <a:off x="899793" y="139837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18"/>
            <p:cNvSpPr/>
            <p:nvPr/>
          </p:nvSpPr>
          <p:spPr>
            <a:xfrm>
              <a:off x="828425" y="211205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18"/>
            <p:cNvSpPr/>
            <p:nvPr/>
          </p:nvSpPr>
          <p:spPr>
            <a:xfrm>
              <a:off x="754959" y="28047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18"/>
            <p:cNvSpPr/>
            <p:nvPr/>
          </p:nvSpPr>
          <p:spPr>
            <a:xfrm>
              <a:off x="683591" y="351841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18"/>
            <p:cNvSpPr/>
            <p:nvPr/>
          </p:nvSpPr>
          <p:spPr>
            <a:xfrm>
              <a:off x="612224" y="421109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18"/>
            <p:cNvSpPr/>
            <p:nvPr/>
          </p:nvSpPr>
          <p:spPr>
            <a:xfrm>
              <a:off x="542955" y="492477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18"/>
            <p:cNvSpPr/>
            <p:nvPr/>
          </p:nvSpPr>
          <p:spPr>
            <a:xfrm>
              <a:off x="471587" y="56384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18"/>
            <p:cNvSpPr/>
            <p:nvPr/>
          </p:nvSpPr>
          <p:spPr>
            <a:xfrm>
              <a:off x="400220" y="63521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18"/>
            <p:cNvSpPr/>
            <p:nvPr/>
          </p:nvSpPr>
          <p:spPr>
            <a:xfrm>
              <a:off x="328852" y="70658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18"/>
            <p:cNvSpPr/>
            <p:nvPr/>
          </p:nvSpPr>
          <p:spPr>
            <a:xfrm>
              <a:off x="841020" y="81064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18"/>
            <p:cNvSpPr/>
            <p:nvPr/>
          </p:nvSpPr>
          <p:spPr>
            <a:xfrm>
              <a:off x="767553" y="15033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18"/>
            <p:cNvSpPr/>
            <p:nvPr/>
          </p:nvSpPr>
          <p:spPr>
            <a:xfrm>
              <a:off x="696185" y="22170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18"/>
            <p:cNvSpPr/>
            <p:nvPr/>
          </p:nvSpPr>
          <p:spPr>
            <a:xfrm>
              <a:off x="626917" y="293068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18"/>
            <p:cNvSpPr/>
            <p:nvPr/>
          </p:nvSpPr>
          <p:spPr>
            <a:xfrm>
              <a:off x="555549" y="36443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18"/>
            <p:cNvSpPr/>
            <p:nvPr/>
          </p:nvSpPr>
          <p:spPr>
            <a:xfrm>
              <a:off x="484182" y="435803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18"/>
            <p:cNvSpPr/>
            <p:nvPr/>
          </p:nvSpPr>
          <p:spPr>
            <a:xfrm>
              <a:off x="412814" y="507170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18"/>
            <p:cNvSpPr/>
            <p:nvPr/>
          </p:nvSpPr>
          <p:spPr>
            <a:xfrm>
              <a:off x="341447" y="576439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18"/>
            <p:cNvSpPr/>
            <p:nvPr/>
          </p:nvSpPr>
          <p:spPr>
            <a:xfrm>
              <a:off x="270079" y="647806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18"/>
            <p:cNvSpPr/>
            <p:nvPr/>
          </p:nvSpPr>
          <p:spPr>
            <a:xfrm>
              <a:off x="782246" y="22291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18"/>
            <p:cNvSpPr/>
            <p:nvPr/>
          </p:nvSpPr>
          <p:spPr>
            <a:xfrm>
              <a:off x="710879" y="9365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18"/>
            <p:cNvSpPr/>
            <p:nvPr/>
          </p:nvSpPr>
          <p:spPr>
            <a:xfrm>
              <a:off x="641610" y="167125"/>
              <a:ext cx="44080" cy="419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18"/>
            <p:cNvSpPr/>
            <p:nvPr/>
          </p:nvSpPr>
          <p:spPr>
            <a:xfrm>
              <a:off x="570243" y="236393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18"/>
            <p:cNvSpPr/>
            <p:nvPr/>
          </p:nvSpPr>
          <p:spPr>
            <a:xfrm>
              <a:off x="496776" y="30566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18"/>
            <p:cNvSpPr/>
            <p:nvPr/>
          </p:nvSpPr>
          <p:spPr>
            <a:xfrm>
              <a:off x="425408" y="37703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18"/>
            <p:cNvSpPr/>
            <p:nvPr/>
          </p:nvSpPr>
          <p:spPr>
            <a:xfrm>
              <a:off x="356140" y="448397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18"/>
            <p:cNvSpPr/>
            <p:nvPr/>
          </p:nvSpPr>
          <p:spPr>
            <a:xfrm>
              <a:off x="284772" y="519765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18"/>
            <p:cNvSpPr/>
            <p:nvPr/>
          </p:nvSpPr>
          <p:spPr>
            <a:xfrm>
              <a:off x="213405" y="591132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18"/>
            <p:cNvSpPr/>
            <p:nvPr/>
          </p:nvSpPr>
          <p:spPr>
            <a:xfrm>
              <a:off x="723473" y="-3648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18"/>
            <p:cNvSpPr/>
            <p:nvPr/>
          </p:nvSpPr>
          <p:spPr>
            <a:xfrm>
              <a:off x="652105" y="3488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18"/>
            <p:cNvSpPr/>
            <p:nvPr/>
          </p:nvSpPr>
          <p:spPr>
            <a:xfrm>
              <a:off x="582837" y="108352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18"/>
            <p:cNvSpPr/>
            <p:nvPr/>
          </p:nvSpPr>
          <p:spPr>
            <a:xfrm>
              <a:off x="511469" y="179719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18"/>
            <p:cNvSpPr/>
            <p:nvPr/>
          </p:nvSpPr>
          <p:spPr>
            <a:xfrm>
              <a:off x="440102" y="248988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18"/>
            <p:cNvSpPr/>
            <p:nvPr/>
          </p:nvSpPr>
          <p:spPr>
            <a:xfrm>
              <a:off x="368734" y="318256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18"/>
            <p:cNvSpPr/>
            <p:nvPr/>
          </p:nvSpPr>
          <p:spPr>
            <a:xfrm>
              <a:off x="297367" y="389624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18"/>
            <p:cNvSpPr/>
            <p:nvPr/>
          </p:nvSpPr>
          <p:spPr>
            <a:xfrm>
              <a:off x="225999" y="46099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18"/>
            <p:cNvSpPr/>
            <p:nvPr/>
          </p:nvSpPr>
          <p:spPr>
            <a:xfrm>
              <a:off x="154631" y="532359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18"/>
            <p:cNvSpPr/>
            <p:nvPr/>
          </p:nvSpPr>
          <p:spPr>
            <a:xfrm>
              <a:off x="664700" y="-93157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18"/>
            <p:cNvSpPr/>
            <p:nvPr/>
          </p:nvSpPr>
          <p:spPr>
            <a:xfrm>
              <a:off x="593332" y="-2388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18"/>
            <p:cNvSpPr/>
            <p:nvPr/>
          </p:nvSpPr>
          <p:spPr>
            <a:xfrm>
              <a:off x="524064" y="47479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18"/>
            <p:cNvSpPr/>
            <p:nvPr/>
          </p:nvSpPr>
          <p:spPr>
            <a:xfrm>
              <a:off x="452696" y="118847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18"/>
            <p:cNvSpPr/>
            <p:nvPr/>
          </p:nvSpPr>
          <p:spPr>
            <a:xfrm>
              <a:off x="381328" y="190214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18"/>
            <p:cNvSpPr/>
            <p:nvPr/>
          </p:nvSpPr>
          <p:spPr>
            <a:xfrm>
              <a:off x="312060" y="263681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18"/>
            <p:cNvSpPr/>
            <p:nvPr/>
          </p:nvSpPr>
          <p:spPr>
            <a:xfrm>
              <a:off x="238593" y="332950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18"/>
            <p:cNvSpPr/>
            <p:nvPr/>
          </p:nvSpPr>
          <p:spPr>
            <a:xfrm>
              <a:off x="167226" y="404317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18"/>
            <p:cNvSpPr/>
            <p:nvPr/>
          </p:nvSpPr>
          <p:spPr>
            <a:xfrm>
              <a:off x="97957" y="473586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18"/>
            <p:cNvSpPr/>
            <p:nvPr/>
          </p:nvSpPr>
          <p:spPr>
            <a:xfrm>
              <a:off x="608025" y="-15193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18"/>
            <p:cNvSpPr/>
            <p:nvPr/>
          </p:nvSpPr>
          <p:spPr>
            <a:xfrm>
              <a:off x="536658" y="-8056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18"/>
            <p:cNvSpPr/>
            <p:nvPr/>
          </p:nvSpPr>
          <p:spPr>
            <a:xfrm>
              <a:off x="465290" y="-919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18"/>
            <p:cNvSpPr/>
            <p:nvPr/>
          </p:nvSpPr>
          <p:spPr>
            <a:xfrm>
              <a:off x="393923" y="62173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18"/>
            <p:cNvSpPr/>
            <p:nvPr/>
          </p:nvSpPr>
          <p:spPr>
            <a:xfrm>
              <a:off x="322555" y="13144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18"/>
            <p:cNvSpPr/>
            <p:nvPr/>
          </p:nvSpPr>
          <p:spPr>
            <a:xfrm>
              <a:off x="255386" y="204908"/>
              <a:ext cx="41981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18"/>
            <p:cNvSpPr/>
            <p:nvPr/>
          </p:nvSpPr>
          <p:spPr>
            <a:xfrm>
              <a:off x="184018" y="276275"/>
              <a:ext cx="41981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18"/>
            <p:cNvSpPr/>
            <p:nvPr/>
          </p:nvSpPr>
          <p:spPr>
            <a:xfrm>
              <a:off x="110552" y="345544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18"/>
            <p:cNvSpPr/>
            <p:nvPr/>
          </p:nvSpPr>
          <p:spPr>
            <a:xfrm>
              <a:off x="39184" y="41691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9"/>
          <p:cNvSpPr txBox="1">
            <a:spLocks noGrp="1"/>
          </p:cNvSpPr>
          <p:nvPr>
            <p:ph type="body" idx="1"/>
          </p:nvPr>
        </p:nvSpPr>
        <p:spPr>
          <a:xfrm>
            <a:off x="723901" y="1329448"/>
            <a:ext cx="3848100" cy="229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>
                <a:latin typeface="Arimo"/>
                <a:ea typeface="Arimo"/>
                <a:cs typeface="Arimo"/>
                <a:sym typeface="Arimo"/>
              </a:defRPr>
            </a:lvl1pPr>
            <a:lvl2pPr marL="914400" lvl="1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1" name="Google Shape;651;p19"/>
          <p:cNvSpPr txBox="1">
            <a:spLocks noGrp="1"/>
          </p:cNvSpPr>
          <p:nvPr>
            <p:ph type="title"/>
          </p:nvPr>
        </p:nvSpPr>
        <p:spPr>
          <a:xfrm>
            <a:off x="723900" y="552449"/>
            <a:ext cx="7696200" cy="63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3400" b="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19"/>
          <p:cNvSpPr/>
          <p:nvPr/>
        </p:nvSpPr>
        <p:spPr>
          <a:xfrm>
            <a:off x="8421714" y="4402286"/>
            <a:ext cx="740964" cy="740964"/>
          </a:xfrm>
          <a:custGeom>
            <a:avLst/>
            <a:gdLst/>
            <a:ahLst/>
            <a:cxnLst/>
            <a:rect l="l" t="t" r="r" b="b"/>
            <a:pathLst>
              <a:path w="16944" h="16944" extrusionOk="0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19"/>
          <p:cNvSpPr>
            <a:spLocks noGrp="1"/>
          </p:cNvSpPr>
          <p:nvPr>
            <p:ph type="pic" idx="2"/>
          </p:nvPr>
        </p:nvSpPr>
        <p:spPr>
          <a:xfrm>
            <a:off x="5124450" y="1337435"/>
            <a:ext cx="3295650" cy="2804616"/>
          </a:xfrm>
          <a:prstGeom prst="roundRect">
            <a:avLst>
              <a:gd name="adj" fmla="val 7665"/>
            </a:avLst>
          </a:prstGeom>
          <a:noFill/>
          <a:ln>
            <a:noFill/>
          </a:ln>
        </p:spPr>
      </p:sp>
      <p:grpSp>
        <p:nvGrpSpPr>
          <p:cNvPr id="654" name="Google Shape;654;p19"/>
          <p:cNvGrpSpPr/>
          <p:nvPr/>
        </p:nvGrpSpPr>
        <p:grpSpPr>
          <a:xfrm flipH="1">
            <a:off x="-132623" y="3762786"/>
            <a:ext cx="1507863" cy="1510278"/>
            <a:chOff x="39184" y="-151930"/>
            <a:chExt cx="1309806" cy="1311904"/>
          </a:xfrm>
        </p:grpSpPr>
        <p:sp>
          <p:nvSpPr>
            <p:cNvPr id="655" name="Google Shape;655;p19"/>
            <p:cNvSpPr/>
            <p:nvPr/>
          </p:nvSpPr>
          <p:spPr>
            <a:xfrm>
              <a:off x="1304909" y="544953"/>
              <a:ext cx="44081" cy="440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19"/>
            <p:cNvSpPr/>
            <p:nvPr/>
          </p:nvSpPr>
          <p:spPr>
            <a:xfrm>
              <a:off x="1231442" y="614221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19"/>
            <p:cNvSpPr/>
            <p:nvPr/>
          </p:nvSpPr>
          <p:spPr>
            <a:xfrm>
              <a:off x="1160075" y="685588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19"/>
            <p:cNvSpPr/>
            <p:nvPr/>
          </p:nvSpPr>
          <p:spPr>
            <a:xfrm>
              <a:off x="1088707" y="756956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19"/>
            <p:cNvSpPr/>
            <p:nvPr/>
          </p:nvSpPr>
          <p:spPr>
            <a:xfrm>
              <a:off x="1019439" y="828324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19"/>
            <p:cNvSpPr/>
            <p:nvPr/>
          </p:nvSpPr>
          <p:spPr>
            <a:xfrm>
              <a:off x="948072" y="899691"/>
              <a:ext cx="48279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19"/>
            <p:cNvSpPr/>
            <p:nvPr/>
          </p:nvSpPr>
          <p:spPr>
            <a:xfrm>
              <a:off x="876704" y="968960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19"/>
            <p:cNvSpPr/>
            <p:nvPr/>
          </p:nvSpPr>
          <p:spPr>
            <a:xfrm>
              <a:off x="805336" y="1040328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19"/>
            <p:cNvSpPr/>
            <p:nvPr/>
          </p:nvSpPr>
          <p:spPr>
            <a:xfrm>
              <a:off x="733969" y="1111695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19"/>
            <p:cNvSpPr/>
            <p:nvPr/>
          </p:nvSpPr>
          <p:spPr>
            <a:xfrm>
              <a:off x="1244036" y="486180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19"/>
            <p:cNvSpPr/>
            <p:nvPr/>
          </p:nvSpPr>
          <p:spPr>
            <a:xfrm>
              <a:off x="1174769" y="557547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19"/>
            <p:cNvSpPr/>
            <p:nvPr/>
          </p:nvSpPr>
          <p:spPr>
            <a:xfrm>
              <a:off x="1105499" y="628915"/>
              <a:ext cx="44081" cy="440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19"/>
            <p:cNvSpPr/>
            <p:nvPr/>
          </p:nvSpPr>
          <p:spPr>
            <a:xfrm>
              <a:off x="1034132" y="700282"/>
              <a:ext cx="44081" cy="440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19"/>
            <p:cNvSpPr/>
            <p:nvPr/>
          </p:nvSpPr>
          <p:spPr>
            <a:xfrm>
              <a:off x="960666" y="769550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19"/>
            <p:cNvSpPr/>
            <p:nvPr/>
          </p:nvSpPr>
          <p:spPr>
            <a:xfrm>
              <a:off x="889298" y="840918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19"/>
            <p:cNvSpPr/>
            <p:nvPr/>
          </p:nvSpPr>
          <p:spPr>
            <a:xfrm>
              <a:off x="817931" y="912285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19"/>
            <p:cNvSpPr/>
            <p:nvPr/>
          </p:nvSpPr>
          <p:spPr>
            <a:xfrm>
              <a:off x="748662" y="983653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19"/>
            <p:cNvSpPr/>
            <p:nvPr/>
          </p:nvSpPr>
          <p:spPr>
            <a:xfrm>
              <a:off x="677294" y="1052922"/>
              <a:ext cx="46179" cy="482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19"/>
            <p:cNvSpPr/>
            <p:nvPr/>
          </p:nvSpPr>
          <p:spPr>
            <a:xfrm>
              <a:off x="1187363" y="427407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19"/>
            <p:cNvSpPr/>
            <p:nvPr/>
          </p:nvSpPr>
          <p:spPr>
            <a:xfrm>
              <a:off x="1115995" y="498774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19"/>
            <p:cNvSpPr/>
            <p:nvPr/>
          </p:nvSpPr>
          <p:spPr>
            <a:xfrm>
              <a:off x="1046726" y="572240"/>
              <a:ext cx="44081" cy="440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19"/>
            <p:cNvSpPr/>
            <p:nvPr/>
          </p:nvSpPr>
          <p:spPr>
            <a:xfrm>
              <a:off x="975359" y="643608"/>
              <a:ext cx="44081" cy="419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19"/>
            <p:cNvSpPr/>
            <p:nvPr/>
          </p:nvSpPr>
          <p:spPr>
            <a:xfrm>
              <a:off x="901893" y="710777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19"/>
            <p:cNvSpPr/>
            <p:nvPr/>
          </p:nvSpPr>
          <p:spPr>
            <a:xfrm>
              <a:off x="832623" y="782145"/>
              <a:ext cx="46179" cy="482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19"/>
            <p:cNvSpPr/>
            <p:nvPr/>
          </p:nvSpPr>
          <p:spPr>
            <a:xfrm>
              <a:off x="761256" y="853512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19"/>
            <p:cNvSpPr/>
            <p:nvPr/>
          </p:nvSpPr>
          <p:spPr>
            <a:xfrm>
              <a:off x="689888" y="924880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19"/>
            <p:cNvSpPr/>
            <p:nvPr/>
          </p:nvSpPr>
          <p:spPr>
            <a:xfrm>
              <a:off x="618521" y="996247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19"/>
            <p:cNvSpPr/>
            <p:nvPr/>
          </p:nvSpPr>
          <p:spPr>
            <a:xfrm>
              <a:off x="1128589" y="370732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19"/>
            <p:cNvSpPr/>
            <p:nvPr/>
          </p:nvSpPr>
          <p:spPr>
            <a:xfrm>
              <a:off x="1057221" y="44000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19"/>
            <p:cNvSpPr/>
            <p:nvPr/>
          </p:nvSpPr>
          <p:spPr>
            <a:xfrm>
              <a:off x="985854" y="51136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19"/>
            <p:cNvSpPr/>
            <p:nvPr/>
          </p:nvSpPr>
          <p:spPr>
            <a:xfrm>
              <a:off x="916585" y="582736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19"/>
            <p:cNvSpPr/>
            <p:nvPr/>
          </p:nvSpPr>
          <p:spPr>
            <a:xfrm>
              <a:off x="845218" y="654104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19"/>
            <p:cNvSpPr/>
            <p:nvPr/>
          </p:nvSpPr>
          <p:spPr>
            <a:xfrm>
              <a:off x="775949" y="727570"/>
              <a:ext cx="44080" cy="419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19"/>
            <p:cNvSpPr/>
            <p:nvPr/>
          </p:nvSpPr>
          <p:spPr>
            <a:xfrm>
              <a:off x="702483" y="796839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19"/>
            <p:cNvSpPr/>
            <p:nvPr/>
          </p:nvSpPr>
          <p:spPr>
            <a:xfrm>
              <a:off x="631115" y="866107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19"/>
            <p:cNvSpPr/>
            <p:nvPr/>
          </p:nvSpPr>
          <p:spPr>
            <a:xfrm>
              <a:off x="559747" y="93747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19"/>
            <p:cNvSpPr/>
            <p:nvPr/>
          </p:nvSpPr>
          <p:spPr>
            <a:xfrm>
              <a:off x="1071915" y="311959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19"/>
            <p:cNvSpPr/>
            <p:nvPr/>
          </p:nvSpPr>
          <p:spPr>
            <a:xfrm>
              <a:off x="1000547" y="383327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19"/>
            <p:cNvSpPr/>
            <p:nvPr/>
          </p:nvSpPr>
          <p:spPr>
            <a:xfrm>
              <a:off x="929180" y="454694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19"/>
            <p:cNvSpPr/>
            <p:nvPr/>
          </p:nvSpPr>
          <p:spPr>
            <a:xfrm>
              <a:off x="857812" y="52396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19"/>
            <p:cNvSpPr/>
            <p:nvPr/>
          </p:nvSpPr>
          <p:spPr>
            <a:xfrm>
              <a:off x="786444" y="59533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19"/>
            <p:cNvSpPr/>
            <p:nvPr/>
          </p:nvSpPr>
          <p:spPr>
            <a:xfrm>
              <a:off x="717176" y="668797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19"/>
            <p:cNvSpPr/>
            <p:nvPr/>
          </p:nvSpPr>
          <p:spPr>
            <a:xfrm>
              <a:off x="647907" y="740164"/>
              <a:ext cx="41981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19"/>
            <p:cNvSpPr/>
            <p:nvPr/>
          </p:nvSpPr>
          <p:spPr>
            <a:xfrm>
              <a:off x="574441" y="80943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19"/>
            <p:cNvSpPr/>
            <p:nvPr/>
          </p:nvSpPr>
          <p:spPr>
            <a:xfrm>
              <a:off x="503073" y="880800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19"/>
            <p:cNvSpPr/>
            <p:nvPr/>
          </p:nvSpPr>
          <p:spPr>
            <a:xfrm>
              <a:off x="1013141" y="253186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19"/>
            <p:cNvSpPr/>
            <p:nvPr/>
          </p:nvSpPr>
          <p:spPr>
            <a:xfrm>
              <a:off x="941774" y="32455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19"/>
            <p:cNvSpPr/>
            <p:nvPr/>
          </p:nvSpPr>
          <p:spPr>
            <a:xfrm>
              <a:off x="870406" y="39592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19"/>
            <p:cNvSpPr/>
            <p:nvPr/>
          </p:nvSpPr>
          <p:spPr>
            <a:xfrm>
              <a:off x="799039" y="46728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19"/>
            <p:cNvSpPr/>
            <p:nvPr/>
          </p:nvSpPr>
          <p:spPr>
            <a:xfrm>
              <a:off x="729770" y="538656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19"/>
            <p:cNvSpPr/>
            <p:nvPr/>
          </p:nvSpPr>
          <p:spPr>
            <a:xfrm>
              <a:off x="658403" y="60792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19"/>
            <p:cNvSpPr/>
            <p:nvPr/>
          </p:nvSpPr>
          <p:spPr>
            <a:xfrm>
              <a:off x="587035" y="67929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19"/>
            <p:cNvSpPr/>
            <p:nvPr/>
          </p:nvSpPr>
          <p:spPr>
            <a:xfrm>
              <a:off x="515667" y="75066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19"/>
            <p:cNvSpPr/>
            <p:nvPr/>
          </p:nvSpPr>
          <p:spPr>
            <a:xfrm>
              <a:off x="444300" y="822027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19"/>
            <p:cNvSpPr/>
            <p:nvPr/>
          </p:nvSpPr>
          <p:spPr>
            <a:xfrm>
              <a:off x="954368" y="196512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19"/>
            <p:cNvSpPr/>
            <p:nvPr/>
          </p:nvSpPr>
          <p:spPr>
            <a:xfrm>
              <a:off x="885100" y="267879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19"/>
            <p:cNvSpPr/>
            <p:nvPr/>
          </p:nvSpPr>
          <p:spPr>
            <a:xfrm>
              <a:off x="813732" y="337148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19"/>
            <p:cNvSpPr/>
            <p:nvPr/>
          </p:nvSpPr>
          <p:spPr>
            <a:xfrm>
              <a:off x="742364" y="40851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19"/>
            <p:cNvSpPr/>
            <p:nvPr/>
          </p:nvSpPr>
          <p:spPr>
            <a:xfrm>
              <a:off x="670997" y="47988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19"/>
            <p:cNvSpPr/>
            <p:nvPr/>
          </p:nvSpPr>
          <p:spPr>
            <a:xfrm>
              <a:off x="599629" y="55125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19"/>
            <p:cNvSpPr/>
            <p:nvPr/>
          </p:nvSpPr>
          <p:spPr>
            <a:xfrm>
              <a:off x="528262" y="62261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19"/>
            <p:cNvSpPr/>
            <p:nvPr/>
          </p:nvSpPr>
          <p:spPr>
            <a:xfrm>
              <a:off x="456894" y="693985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19"/>
            <p:cNvSpPr/>
            <p:nvPr/>
          </p:nvSpPr>
          <p:spPr>
            <a:xfrm>
              <a:off x="389725" y="765353"/>
              <a:ext cx="41981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19"/>
            <p:cNvSpPr/>
            <p:nvPr/>
          </p:nvSpPr>
          <p:spPr>
            <a:xfrm>
              <a:off x="899793" y="139837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19"/>
            <p:cNvSpPr/>
            <p:nvPr/>
          </p:nvSpPr>
          <p:spPr>
            <a:xfrm>
              <a:off x="828425" y="211205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19"/>
            <p:cNvSpPr/>
            <p:nvPr/>
          </p:nvSpPr>
          <p:spPr>
            <a:xfrm>
              <a:off x="754959" y="28047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19"/>
            <p:cNvSpPr/>
            <p:nvPr/>
          </p:nvSpPr>
          <p:spPr>
            <a:xfrm>
              <a:off x="683591" y="351841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19"/>
            <p:cNvSpPr/>
            <p:nvPr/>
          </p:nvSpPr>
          <p:spPr>
            <a:xfrm>
              <a:off x="612224" y="421109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19"/>
            <p:cNvSpPr/>
            <p:nvPr/>
          </p:nvSpPr>
          <p:spPr>
            <a:xfrm>
              <a:off x="542955" y="492477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19"/>
            <p:cNvSpPr/>
            <p:nvPr/>
          </p:nvSpPr>
          <p:spPr>
            <a:xfrm>
              <a:off x="471587" y="56384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19"/>
            <p:cNvSpPr/>
            <p:nvPr/>
          </p:nvSpPr>
          <p:spPr>
            <a:xfrm>
              <a:off x="400220" y="63521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19"/>
            <p:cNvSpPr/>
            <p:nvPr/>
          </p:nvSpPr>
          <p:spPr>
            <a:xfrm>
              <a:off x="328852" y="70658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19"/>
            <p:cNvSpPr/>
            <p:nvPr/>
          </p:nvSpPr>
          <p:spPr>
            <a:xfrm>
              <a:off x="841020" y="81064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19"/>
            <p:cNvSpPr/>
            <p:nvPr/>
          </p:nvSpPr>
          <p:spPr>
            <a:xfrm>
              <a:off x="767553" y="15033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19"/>
            <p:cNvSpPr/>
            <p:nvPr/>
          </p:nvSpPr>
          <p:spPr>
            <a:xfrm>
              <a:off x="696185" y="22170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19"/>
            <p:cNvSpPr/>
            <p:nvPr/>
          </p:nvSpPr>
          <p:spPr>
            <a:xfrm>
              <a:off x="626917" y="293068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19"/>
            <p:cNvSpPr/>
            <p:nvPr/>
          </p:nvSpPr>
          <p:spPr>
            <a:xfrm>
              <a:off x="555549" y="36443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19"/>
            <p:cNvSpPr/>
            <p:nvPr/>
          </p:nvSpPr>
          <p:spPr>
            <a:xfrm>
              <a:off x="484182" y="435803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19"/>
            <p:cNvSpPr/>
            <p:nvPr/>
          </p:nvSpPr>
          <p:spPr>
            <a:xfrm>
              <a:off x="412814" y="507170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19"/>
            <p:cNvSpPr/>
            <p:nvPr/>
          </p:nvSpPr>
          <p:spPr>
            <a:xfrm>
              <a:off x="341447" y="576439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19"/>
            <p:cNvSpPr/>
            <p:nvPr/>
          </p:nvSpPr>
          <p:spPr>
            <a:xfrm>
              <a:off x="270079" y="647806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19"/>
            <p:cNvSpPr/>
            <p:nvPr/>
          </p:nvSpPr>
          <p:spPr>
            <a:xfrm>
              <a:off x="782246" y="22291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19"/>
            <p:cNvSpPr/>
            <p:nvPr/>
          </p:nvSpPr>
          <p:spPr>
            <a:xfrm>
              <a:off x="710879" y="9365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19"/>
            <p:cNvSpPr/>
            <p:nvPr/>
          </p:nvSpPr>
          <p:spPr>
            <a:xfrm>
              <a:off x="641610" y="167125"/>
              <a:ext cx="44080" cy="419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19"/>
            <p:cNvSpPr/>
            <p:nvPr/>
          </p:nvSpPr>
          <p:spPr>
            <a:xfrm>
              <a:off x="570243" y="236393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19"/>
            <p:cNvSpPr/>
            <p:nvPr/>
          </p:nvSpPr>
          <p:spPr>
            <a:xfrm>
              <a:off x="496776" y="30566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19"/>
            <p:cNvSpPr/>
            <p:nvPr/>
          </p:nvSpPr>
          <p:spPr>
            <a:xfrm>
              <a:off x="425408" y="37703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19"/>
            <p:cNvSpPr/>
            <p:nvPr/>
          </p:nvSpPr>
          <p:spPr>
            <a:xfrm>
              <a:off x="356140" y="448397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19"/>
            <p:cNvSpPr/>
            <p:nvPr/>
          </p:nvSpPr>
          <p:spPr>
            <a:xfrm>
              <a:off x="284772" y="519765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19"/>
            <p:cNvSpPr/>
            <p:nvPr/>
          </p:nvSpPr>
          <p:spPr>
            <a:xfrm>
              <a:off x="213405" y="591132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19"/>
            <p:cNvSpPr/>
            <p:nvPr/>
          </p:nvSpPr>
          <p:spPr>
            <a:xfrm>
              <a:off x="723473" y="-3648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19"/>
            <p:cNvSpPr/>
            <p:nvPr/>
          </p:nvSpPr>
          <p:spPr>
            <a:xfrm>
              <a:off x="652105" y="3488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19"/>
            <p:cNvSpPr/>
            <p:nvPr/>
          </p:nvSpPr>
          <p:spPr>
            <a:xfrm>
              <a:off x="582837" y="108352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19"/>
            <p:cNvSpPr/>
            <p:nvPr/>
          </p:nvSpPr>
          <p:spPr>
            <a:xfrm>
              <a:off x="511469" y="179719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19"/>
            <p:cNvSpPr/>
            <p:nvPr/>
          </p:nvSpPr>
          <p:spPr>
            <a:xfrm>
              <a:off x="440102" y="248988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19"/>
            <p:cNvSpPr/>
            <p:nvPr/>
          </p:nvSpPr>
          <p:spPr>
            <a:xfrm>
              <a:off x="368734" y="318256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19"/>
            <p:cNvSpPr/>
            <p:nvPr/>
          </p:nvSpPr>
          <p:spPr>
            <a:xfrm>
              <a:off x="297367" y="389624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19"/>
            <p:cNvSpPr/>
            <p:nvPr/>
          </p:nvSpPr>
          <p:spPr>
            <a:xfrm>
              <a:off x="225999" y="46099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19"/>
            <p:cNvSpPr/>
            <p:nvPr/>
          </p:nvSpPr>
          <p:spPr>
            <a:xfrm>
              <a:off x="154631" y="532359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19"/>
            <p:cNvSpPr/>
            <p:nvPr/>
          </p:nvSpPr>
          <p:spPr>
            <a:xfrm>
              <a:off x="664700" y="-93157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19"/>
            <p:cNvSpPr/>
            <p:nvPr/>
          </p:nvSpPr>
          <p:spPr>
            <a:xfrm>
              <a:off x="593332" y="-2388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19"/>
            <p:cNvSpPr/>
            <p:nvPr/>
          </p:nvSpPr>
          <p:spPr>
            <a:xfrm>
              <a:off x="524064" y="47479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19"/>
            <p:cNvSpPr/>
            <p:nvPr/>
          </p:nvSpPr>
          <p:spPr>
            <a:xfrm>
              <a:off x="452696" y="118847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19"/>
            <p:cNvSpPr/>
            <p:nvPr/>
          </p:nvSpPr>
          <p:spPr>
            <a:xfrm>
              <a:off x="381328" y="190214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19"/>
            <p:cNvSpPr/>
            <p:nvPr/>
          </p:nvSpPr>
          <p:spPr>
            <a:xfrm>
              <a:off x="312060" y="263681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19"/>
            <p:cNvSpPr/>
            <p:nvPr/>
          </p:nvSpPr>
          <p:spPr>
            <a:xfrm>
              <a:off x="238593" y="332950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19"/>
            <p:cNvSpPr/>
            <p:nvPr/>
          </p:nvSpPr>
          <p:spPr>
            <a:xfrm>
              <a:off x="167226" y="404317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19"/>
            <p:cNvSpPr/>
            <p:nvPr/>
          </p:nvSpPr>
          <p:spPr>
            <a:xfrm>
              <a:off x="97957" y="473586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19"/>
            <p:cNvSpPr/>
            <p:nvPr/>
          </p:nvSpPr>
          <p:spPr>
            <a:xfrm>
              <a:off x="608025" y="-15193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19"/>
            <p:cNvSpPr/>
            <p:nvPr/>
          </p:nvSpPr>
          <p:spPr>
            <a:xfrm>
              <a:off x="536658" y="-8056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19"/>
            <p:cNvSpPr/>
            <p:nvPr/>
          </p:nvSpPr>
          <p:spPr>
            <a:xfrm>
              <a:off x="465290" y="-919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19"/>
            <p:cNvSpPr/>
            <p:nvPr/>
          </p:nvSpPr>
          <p:spPr>
            <a:xfrm>
              <a:off x="393923" y="62173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19"/>
            <p:cNvSpPr/>
            <p:nvPr/>
          </p:nvSpPr>
          <p:spPr>
            <a:xfrm>
              <a:off x="322555" y="13144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255386" y="204908"/>
              <a:ext cx="41981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184018" y="276275"/>
              <a:ext cx="41981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110552" y="345544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19"/>
            <p:cNvSpPr/>
            <p:nvPr/>
          </p:nvSpPr>
          <p:spPr>
            <a:xfrm>
              <a:off x="39184" y="41691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20"/>
          <p:cNvSpPr txBox="1">
            <a:spLocks noGrp="1"/>
          </p:cNvSpPr>
          <p:nvPr>
            <p:ph type="body" idx="1"/>
          </p:nvPr>
        </p:nvSpPr>
        <p:spPr>
          <a:xfrm>
            <a:off x="1511030" y="3006348"/>
            <a:ext cx="2464340" cy="89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>
                <a:latin typeface="Arimo"/>
                <a:ea typeface="Arimo"/>
                <a:cs typeface="Arimo"/>
                <a:sym typeface="Arimo"/>
              </a:defRPr>
            </a:lvl1pPr>
            <a:lvl2pPr marL="914400" lvl="1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4" name="Google Shape;774;p20"/>
          <p:cNvSpPr txBox="1">
            <a:spLocks noGrp="1"/>
          </p:cNvSpPr>
          <p:nvPr>
            <p:ph type="body" idx="2"/>
          </p:nvPr>
        </p:nvSpPr>
        <p:spPr>
          <a:xfrm>
            <a:off x="5168632" y="3006348"/>
            <a:ext cx="2464338" cy="89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>
                <a:latin typeface="Arimo"/>
                <a:ea typeface="Arimo"/>
                <a:cs typeface="Arimo"/>
                <a:sym typeface="Arimo"/>
              </a:defRPr>
            </a:lvl1pPr>
            <a:lvl2pPr marL="914400" lvl="1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5" name="Google Shape;775;p20"/>
          <p:cNvSpPr txBox="1">
            <a:spLocks noGrp="1"/>
          </p:cNvSpPr>
          <p:nvPr>
            <p:ph type="body" idx="3"/>
          </p:nvPr>
        </p:nvSpPr>
        <p:spPr>
          <a:xfrm>
            <a:off x="1511030" y="2581073"/>
            <a:ext cx="2464340" cy="450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76" name="Google Shape;776;p20"/>
          <p:cNvSpPr txBox="1">
            <a:spLocks noGrp="1"/>
          </p:cNvSpPr>
          <p:nvPr>
            <p:ph type="body" idx="4"/>
          </p:nvPr>
        </p:nvSpPr>
        <p:spPr>
          <a:xfrm>
            <a:off x="5168632" y="2581073"/>
            <a:ext cx="2464338" cy="450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77" name="Google Shape;777;p20"/>
          <p:cNvSpPr txBox="1">
            <a:spLocks noGrp="1"/>
          </p:cNvSpPr>
          <p:nvPr>
            <p:ph type="title"/>
          </p:nvPr>
        </p:nvSpPr>
        <p:spPr>
          <a:xfrm>
            <a:off x="723900" y="552449"/>
            <a:ext cx="7696200" cy="63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3400" b="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78" name="Google Shape;778;p20"/>
          <p:cNvGrpSpPr/>
          <p:nvPr/>
        </p:nvGrpSpPr>
        <p:grpSpPr>
          <a:xfrm>
            <a:off x="-15880" y="3526526"/>
            <a:ext cx="2300556" cy="2575530"/>
            <a:chOff x="3238240" y="323850"/>
            <a:chExt cx="1739901" cy="1947863"/>
          </a:xfrm>
        </p:grpSpPr>
        <p:sp>
          <p:nvSpPr>
            <p:cNvPr id="779" name="Google Shape;779;p20"/>
            <p:cNvSpPr/>
            <p:nvPr/>
          </p:nvSpPr>
          <p:spPr>
            <a:xfrm>
              <a:off x="3238240" y="323850"/>
              <a:ext cx="1654175" cy="1947863"/>
            </a:xfrm>
            <a:custGeom>
              <a:avLst/>
              <a:gdLst/>
              <a:ahLst/>
              <a:cxnLst/>
              <a:rect l="l" t="t" r="r" b="b"/>
              <a:pathLst>
                <a:path w="50016" h="58876" extrusionOk="0">
                  <a:moveTo>
                    <a:pt x="50016" y="49881"/>
                  </a:moveTo>
                  <a:lnTo>
                    <a:pt x="135" y="0"/>
                  </a:lnTo>
                  <a:lnTo>
                    <a:pt x="0" y="29959"/>
                  </a:lnTo>
                  <a:lnTo>
                    <a:pt x="26668" y="56627"/>
                  </a:lnTo>
                  <a:cubicBezTo>
                    <a:pt x="28107" y="58067"/>
                    <a:pt x="30060" y="58876"/>
                    <a:pt x="32096" y="58876"/>
                  </a:cubicBezTo>
                  <a:lnTo>
                    <a:pt x="49927" y="58876"/>
                  </a:lnTo>
                  <a:lnTo>
                    <a:pt x="50016" y="498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20"/>
            <p:cNvSpPr/>
            <p:nvPr/>
          </p:nvSpPr>
          <p:spPr>
            <a:xfrm>
              <a:off x="4036753" y="947738"/>
              <a:ext cx="941388" cy="657225"/>
            </a:xfrm>
            <a:custGeom>
              <a:avLst/>
              <a:gdLst/>
              <a:ahLst/>
              <a:cxnLst/>
              <a:rect l="l" t="t" r="r" b="b"/>
              <a:pathLst>
                <a:path w="28452" h="19847" extrusionOk="0">
                  <a:moveTo>
                    <a:pt x="0" y="5307"/>
                  </a:moveTo>
                  <a:lnTo>
                    <a:pt x="0" y="5307"/>
                  </a:lnTo>
                  <a:cubicBezTo>
                    <a:pt x="5307" y="0"/>
                    <a:pt x="13912" y="0"/>
                    <a:pt x="19219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4" y="19847"/>
                    <a:pt x="14540" y="19847"/>
                    <a:pt x="9232" y="14540"/>
                  </a:cubicBezTo>
                  <a:lnTo>
                    <a:pt x="0" y="53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20"/>
            <p:cNvSpPr/>
            <p:nvPr/>
          </p:nvSpPr>
          <p:spPr>
            <a:xfrm>
              <a:off x="3724015" y="1260475"/>
              <a:ext cx="941388" cy="657225"/>
            </a:xfrm>
            <a:custGeom>
              <a:avLst/>
              <a:gdLst/>
              <a:ahLst/>
              <a:cxnLst/>
              <a:rect l="l" t="t" r="r" b="b"/>
              <a:pathLst>
                <a:path w="28452" h="19847" extrusionOk="0">
                  <a:moveTo>
                    <a:pt x="0" y="5308"/>
                  </a:moveTo>
                  <a:lnTo>
                    <a:pt x="0" y="5308"/>
                  </a:lnTo>
                  <a:cubicBezTo>
                    <a:pt x="5308" y="0"/>
                    <a:pt x="13912" y="0"/>
                    <a:pt x="19220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5" y="19847"/>
                    <a:pt x="14540" y="19847"/>
                    <a:pt x="9233" y="14540"/>
                  </a:cubicBezTo>
                  <a:lnTo>
                    <a:pt x="0" y="530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20"/>
            <p:cNvSpPr/>
            <p:nvPr/>
          </p:nvSpPr>
          <p:spPr>
            <a:xfrm>
              <a:off x="4109778" y="1271588"/>
              <a:ext cx="403225" cy="403225"/>
            </a:xfrm>
            <a:custGeom>
              <a:avLst/>
              <a:gdLst/>
              <a:ahLst/>
              <a:cxnLst/>
              <a:rect l="l" t="t" r="r" b="b"/>
              <a:pathLst>
                <a:path w="12207" h="12207" extrusionOk="0">
                  <a:moveTo>
                    <a:pt x="2664" y="9543"/>
                  </a:moveTo>
                  <a:cubicBezTo>
                    <a:pt x="5293" y="12173"/>
                    <a:pt x="9529" y="12207"/>
                    <a:pt x="12207" y="9655"/>
                  </a:cubicBezTo>
                  <a:lnTo>
                    <a:pt x="2552" y="0"/>
                  </a:lnTo>
                  <a:cubicBezTo>
                    <a:pt x="0" y="2678"/>
                    <a:pt x="34" y="6914"/>
                    <a:pt x="2664" y="95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20"/>
            <p:cNvSpPr/>
            <p:nvPr/>
          </p:nvSpPr>
          <p:spPr>
            <a:xfrm>
              <a:off x="4192328" y="1189038"/>
              <a:ext cx="403225" cy="403225"/>
            </a:xfrm>
            <a:custGeom>
              <a:avLst/>
              <a:gdLst/>
              <a:ahLst/>
              <a:cxnLst/>
              <a:rect l="l" t="t" r="r" b="b"/>
              <a:pathLst>
                <a:path w="12206" h="12206" extrusionOk="0">
                  <a:moveTo>
                    <a:pt x="9543" y="2663"/>
                  </a:moveTo>
                  <a:cubicBezTo>
                    <a:pt x="6913" y="34"/>
                    <a:pt x="2677" y="0"/>
                    <a:pt x="0" y="2551"/>
                  </a:cubicBezTo>
                  <a:lnTo>
                    <a:pt x="9655" y="12206"/>
                  </a:lnTo>
                  <a:cubicBezTo>
                    <a:pt x="12206" y="9529"/>
                    <a:pt x="12172" y="5293"/>
                    <a:pt x="9543" y="26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24"/>
          <p:cNvSpPr txBox="1">
            <a:spLocks noGrp="1"/>
          </p:cNvSpPr>
          <p:nvPr>
            <p:ph type="title"/>
          </p:nvPr>
        </p:nvSpPr>
        <p:spPr>
          <a:xfrm>
            <a:off x="1977957" y="552451"/>
            <a:ext cx="5188086" cy="1155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Bebas Neue"/>
              <a:buNone/>
              <a:defRPr sz="8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8" name="Google Shape;1638;p24"/>
          <p:cNvSpPr txBox="1"/>
          <p:nvPr/>
        </p:nvSpPr>
        <p:spPr>
          <a:xfrm>
            <a:off x="2210700" y="3817988"/>
            <a:ext cx="471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CREDITS</a:t>
            </a:r>
            <a:r>
              <a:rPr lang="en-US" sz="10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: This presentation template was created by </a:t>
            </a:r>
            <a:r>
              <a:rPr lang="en-US" sz="1000" b="1" i="0" u="none" strike="noStrike" cap="none">
                <a:solidFill>
                  <a:schemeClr val="dk1"/>
                </a:solidFill>
                <a:uFill>
                  <a:noFill/>
                </a:uFill>
                <a:latin typeface="Arimo"/>
                <a:ea typeface="Arimo"/>
                <a:cs typeface="Arimo"/>
                <a:sym typeface="Arim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US" sz="10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 including icons by </a:t>
            </a:r>
            <a:r>
              <a:rPr lang="en-US" sz="1000" b="1" i="0" u="none" strike="noStrike" cap="none">
                <a:solidFill>
                  <a:schemeClr val="dk1"/>
                </a:solidFill>
                <a:uFill>
                  <a:noFill/>
                </a:uFill>
                <a:latin typeface="Arimo"/>
                <a:ea typeface="Arimo"/>
                <a:cs typeface="Arimo"/>
                <a:sym typeface="Arim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US" sz="10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 infographics &amp; images by </a:t>
            </a:r>
            <a:r>
              <a:rPr lang="en-US" sz="1000" b="1" i="0" u="none" strike="noStrike" cap="none">
                <a:solidFill>
                  <a:schemeClr val="dk1"/>
                </a:solidFill>
                <a:uFill>
                  <a:noFill/>
                </a:uFill>
                <a:latin typeface="Arimo"/>
                <a:ea typeface="Arimo"/>
                <a:cs typeface="Arimo"/>
                <a:sym typeface="Arim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i="0" u="none" strike="noStrike" cap="non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639" name="Google Shape;1639;p24"/>
          <p:cNvSpPr txBox="1">
            <a:spLocks noGrp="1"/>
          </p:cNvSpPr>
          <p:nvPr>
            <p:ph type="body" idx="1"/>
          </p:nvPr>
        </p:nvSpPr>
        <p:spPr>
          <a:xfrm>
            <a:off x="1977957" y="1558712"/>
            <a:ext cx="5188086" cy="1035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mo"/>
                <a:ea typeface="Arimo"/>
                <a:cs typeface="Arimo"/>
                <a:sym typeface="Arimo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640" name="Google Shape;1640;p24"/>
          <p:cNvSpPr/>
          <p:nvPr/>
        </p:nvSpPr>
        <p:spPr>
          <a:xfrm rot="5400000">
            <a:off x="8403036" y="4402536"/>
            <a:ext cx="740964" cy="740964"/>
          </a:xfrm>
          <a:custGeom>
            <a:avLst/>
            <a:gdLst/>
            <a:ahLst/>
            <a:cxnLst/>
            <a:rect l="l" t="t" r="r" b="b"/>
            <a:pathLst>
              <a:path w="16944" h="16944" extrusionOk="0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41" name="Google Shape;1641;p24"/>
          <p:cNvGrpSpPr/>
          <p:nvPr/>
        </p:nvGrpSpPr>
        <p:grpSpPr>
          <a:xfrm>
            <a:off x="7651053" y="395748"/>
            <a:ext cx="1658248" cy="1282517"/>
            <a:chOff x="5136226" y="2246221"/>
            <a:chExt cx="1254126" cy="969962"/>
          </a:xfrm>
        </p:grpSpPr>
        <p:sp>
          <p:nvSpPr>
            <p:cNvPr id="1642" name="Google Shape;1642;p24"/>
            <p:cNvSpPr/>
            <p:nvPr/>
          </p:nvSpPr>
          <p:spPr>
            <a:xfrm>
              <a:off x="5448964" y="2246221"/>
              <a:ext cx="941388" cy="657225"/>
            </a:xfrm>
            <a:custGeom>
              <a:avLst/>
              <a:gdLst/>
              <a:ahLst/>
              <a:cxnLst/>
              <a:rect l="l" t="t" r="r" b="b"/>
              <a:pathLst>
                <a:path w="28452" h="19847" extrusionOk="0">
                  <a:moveTo>
                    <a:pt x="0" y="5307"/>
                  </a:moveTo>
                  <a:lnTo>
                    <a:pt x="0" y="5307"/>
                  </a:lnTo>
                  <a:cubicBezTo>
                    <a:pt x="5307" y="0"/>
                    <a:pt x="13912" y="0"/>
                    <a:pt x="19219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4" y="19847"/>
                    <a:pt x="14540" y="19847"/>
                    <a:pt x="9232" y="14540"/>
                  </a:cubicBezTo>
                  <a:lnTo>
                    <a:pt x="0" y="53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24"/>
            <p:cNvSpPr/>
            <p:nvPr/>
          </p:nvSpPr>
          <p:spPr>
            <a:xfrm>
              <a:off x="5136226" y="2558958"/>
              <a:ext cx="941388" cy="657225"/>
            </a:xfrm>
            <a:custGeom>
              <a:avLst/>
              <a:gdLst/>
              <a:ahLst/>
              <a:cxnLst/>
              <a:rect l="l" t="t" r="r" b="b"/>
              <a:pathLst>
                <a:path w="28452" h="19847" extrusionOk="0">
                  <a:moveTo>
                    <a:pt x="0" y="5308"/>
                  </a:moveTo>
                  <a:lnTo>
                    <a:pt x="0" y="5308"/>
                  </a:lnTo>
                  <a:cubicBezTo>
                    <a:pt x="5308" y="0"/>
                    <a:pt x="13912" y="0"/>
                    <a:pt x="19220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5" y="19847"/>
                    <a:pt x="14540" y="19847"/>
                    <a:pt x="9233" y="14540"/>
                  </a:cubicBezTo>
                  <a:lnTo>
                    <a:pt x="0" y="53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24"/>
            <p:cNvSpPr/>
            <p:nvPr/>
          </p:nvSpPr>
          <p:spPr>
            <a:xfrm>
              <a:off x="5521989" y="2570071"/>
              <a:ext cx="403225" cy="403225"/>
            </a:xfrm>
            <a:custGeom>
              <a:avLst/>
              <a:gdLst/>
              <a:ahLst/>
              <a:cxnLst/>
              <a:rect l="l" t="t" r="r" b="b"/>
              <a:pathLst>
                <a:path w="12207" h="12207" extrusionOk="0">
                  <a:moveTo>
                    <a:pt x="2664" y="9543"/>
                  </a:moveTo>
                  <a:cubicBezTo>
                    <a:pt x="5293" y="12173"/>
                    <a:pt x="9529" y="12207"/>
                    <a:pt x="12207" y="9655"/>
                  </a:cubicBezTo>
                  <a:lnTo>
                    <a:pt x="2552" y="0"/>
                  </a:lnTo>
                  <a:cubicBezTo>
                    <a:pt x="0" y="2678"/>
                    <a:pt x="34" y="6914"/>
                    <a:pt x="2664" y="95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24"/>
            <p:cNvSpPr/>
            <p:nvPr/>
          </p:nvSpPr>
          <p:spPr>
            <a:xfrm>
              <a:off x="5604539" y="2487521"/>
              <a:ext cx="403225" cy="403225"/>
            </a:xfrm>
            <a:custGeom>
              <a:avLst/>
              <a:gdLst/>
              <a:ahLst/>
              <a:cxnLst/>
              <a:rect l="l" t="t" r="r" b="b"/>
              <a:pathLst>
                <a:path w="12206" h="12206" extrusionOk="0">
                  <a:moveTo>
                    <a:pt x="9543" y="2663"/>
                  </a:moveTo>
                  <a:cubicBezTo>
                    <a:pt x="6913" y="34"/>
                    <a:pt x="2677" y="0"/>
                    <a:pt x="0" y="2551"/>
                  </a:cubicBezTo>
                  <a:lnTo>
                    <a:pt x="9655" y="12206"/>
                  </a:lnTo>
                  <a:cubicBezTo>
                    <a:pt x="12206" y="9529"/>
                    <a:pt x="12172" y="5293"/>
                    <a:pt x="9543" y="26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6" name="Google Shape;1646;p24"/>
          <p:cNvSpPr/>
          <p:nvPr/>
        </p:nvSpPr>
        <p:spPr>
          <a:xfrm>
            <a:off x="8403036" y="3661572"/>
            <a:ext cx="740964" cy="740964"/>
          </a:xfrm>
          <a:custGeom>
            <a:avLst/>
            <a:gdLst/>
            <a:ahLst/>
            <a:cxnLst/>
            <a:rect l="l" t="t" r="r" b="b"/>
            <a:pathLst>
              <a:path w="16944" h="16944" extrusionOk="0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47" name="Google Shape;1647;p24"/>
          <p:cNvGrpSpPr/>
          <p:nvPr/>
        </p:nvGrpSpPr>
        <p:grpSpPr>
          <a:xfrm>
            <a:off x="-333224" y="2817587"/>
            <a:ext cx="2187206" cy="2789633"/>
            <a:chOff x="3700202" y="2700338"/>
            <a:chExt cx="1654175" cy="2109788"/>
          </a:xfrm>
        </p:grpSpPr>
        <p:sp>
          <p:nvSpPr>
            <p:cNvPr id="1648" name="Google Shape;1648;p24"/>
            <p:cNvSpPr/>
            <p:nvPr/>
          </p:nvSpPr>
          <p:spPr>
            <a:xfrm>
              <a:off x="3700202" y="2700338"/>
              <a:ext cx="1654175" cy="2109788"/>
            </a:xfrm>
            <a:custGeom>
              <a:avLst/>
              <a:gdLst/>
              <a:ahLst/>
              <a:cxnLst/>
              <a:rect l="l" t="t" r="r" b="b"/>
              <a:pathLst>
                <a:path w="50004" h="63780" extrusionOk="0">
                  <a:moveTo>
                    <a:pt x="50004" y="50004"/>
                  </a:moveTo>
                  <a:lnTo>
                    <a:pt x="0" y="0"/>
                  </a:lnTo>
                  <a:lnTo>
                    <a:pt x="79" y="29993"/>
                  </a:lnTo>
                  <a:lnTo>
                    <a:pt x="33867" y="63780"/>
                  </a:lnTo>
                  <a:lnTo>
                    <a:pt x="50001" y="63703"/>
                  </a:lnTo>
                  <a:lnTo>
                    <a:pt x="50004" y="500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24"/>
            <p:cNvSpPr/>
            <p:nvPr/>
          </p:nvSpPr>
          <p:spPr>
            <a:xfrm>
              <a:off x="3703377" y="3690938"/>
              <a:ext cx="1117600" cy="1117600"/>
            </a:xfrm>
            <a:custGeom>
              <a:avLst/>
              <a:gdLst/>
              <a:ahLst/>
              <a:cxnLst/>
              <a:rect l="l" t="t" r="r" b="b"/>
              <a:pathLst>
                <a:path w="33788" h="33787" extrusionOk="0">
                  <a:moveTo>
                    <a:pt x="0" y="0"/>
                  </a:moveTo>
                  <a:lnTo>
                    <a:pt x="33788" y="33787"/>
                  </a:lnTo>
                  <a:lnTo>
                    <a:pt x="36" y="33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24"/>
            <p:cNvSpPr/>
            <p:nvPr/>
          </p:nvSpPr>
          <p:spPr>
            <a:xfrm>
              <a:off x="4057390" y="3656013"/>
              <a:ext cx="935038" cy="652463"/>
            </a:xfrm>
            <a:custGeom>
              <a:avLst/>
              <a:gdLst/>
              <a:ahLst/>
              <a:cxnLst/>
              <a:rect l="l" t="t" r="r" b="b"/>
              <a:pathLst>
                <a:path w="28281" h="19728" extrusionOk="0">
                  <a:moveTo>
                    <a:pt x="0" y="5276"/>
                  </a:moveTo>
                  <a:lnTo>
                    <a:pt x="0" y="5276"/>
                  </a:lnTo>
                  <a:cubicBezTo>
                    <a:pt x="5276" y="0"/>
                    <a:pt x="13829" y="0"/>
                    <a:pt x="19104" y="5276"/>
                  </a:cubicBezTo>
                  <a:lnTo>
                    <a:pt x="28281" y="14453"/>
                  </a:lnTo>
                  <a:lnTo>
                    <a:pt x="28281" y="14453"/>
                  </a:lnTo>
                  <a:cubicBezTo>
                    <a:pt x="23006" y="19728"/>
                    <a:pt x="14453" y="19728"/>
                    <a:pt x="9177" y="14453"/>
                  </a:cubicBezTo>
                  <a:lnTo>
                    <a:pt x="0" y="52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24"/>
            <p:cNvSpPr/>
            <p:nvPr/>
          </p:nvSpPr>
          <p:spPr>
            <a:xfrm>
              <a:off x="3746240" y="3967163"/>
              <a:ext cx="935038" cy="652463"/>
            </a:xfrm>
            <a:custGeom>
              <a:avLst/>
              <a:gdLst/>
              <a:ahLst/>
              <a:cxnLst/>
              <a:rect l="l" t="t" r="r" b="b"/>
              <a:pathLst>
                <a:path w="28281" h="19727" extrusionOk="0">
                  <a:moveTo>
                    <a:pt x="0" y="5275"/>
                  </a:moveTo>
                  <a:lnTo>
                    <a:pt x="0" y="5275"/>
                  </a:lnTo>
                  <a:cubicBezTo>
                    <a:pt x="5275" y="0"/>
                    <a:pt x="13828" y="0"/>
                    <a:pt x="19104" y="5275"/>
                  </a:cubicBezTo>
                  <a:lnTo>
                    <a:pt x="28281" y="14452"/>
                  </a:lnTo>
                  <a:lnTo>
                    <a:pt x="28281" y="14452"/>
                  </a:lnTo>
                  <a:cubicBezTo>
                    <a:pt x="23005" y="19727"/>
                    <a:pt x="14452" y="19727"/>
                    <a:pt x="9177" y="14452"/>
                  </a:cubicBezTo>
                  <a:lnTo>
                    <a:pt x="0" y="52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24"/>
            <p:cNvSpPr/>
            <p:nvPr/>
          </p:nvSpPr>
          <p:spPr>
            <a:xfrm>
              <a:off x="4128827" y="3976688"/>
              <a:ext cx="401638" cy="401638"/>
            </a:xfrm>
            <a:custGeom>
              <a:avLst/>
              <a:gdLst/>
              <a:ahLst/>
              <a:cxnLst/>
              <a:rect l="l" t="t" r="r" b="b"/>
              <a:pathLst>
                <a:path w="12133" h="12133" extrusionOk="0">
                  <a:moveTo>
                    <a:pt x="2647" y="9486"/>
                  </a:moveTo>
                  <a:cubicBezTo>
                    <a:pt x="5261" y="12100"/>
                    <a:pt x="9471" y="12133"/>
                    <a:pt x="12133" y="9597"/>
                  </a:cubicBezTo>
                  <a:lnTo>
                    <a:pt x="2536" y="0"/>
                  </a:lnTo>
                  <a:cubicBezTo>
                    <a:pt x="0" y="2662"/>
                    <a:pt x="33" y="6872"/>
                    <a:pt x="2647" y="94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24"/>
            <p:cNvSpPr/>
            <p:nvPr/>
          </p:nvSpPr>
          <p:spPr>
            <a:xfrm>
              <a:off x="4211377" y="3895725"/>
              <a:ext cx="401638" cy="401638"/>
            </a:xfrm>
            <a:custGeom>
              <a:avLst/>
              <a:gdLst/>
              <a:ahLst/>
              <a:cxnLst/>
              <a:rect l="l" t="t" r="r" b="b"/>
              <a:pathLst>
                <a:path w="12133" h="12133" extrusionOk="0">
                  <a:moveTo>
                    <a:pt x="9486" y="2647"/>
                  </a:moveTo>
                  <a:cubicBezTo>
                    <a:pt x="6872" y="33"/>
                    <a:pt x="2662" y="0"/>
                    <a:pt x="0" y="2536"/>
                  </a:cubicBezTo>
                  <a:lnTo>
                    <a:pt x="9597" y="12133"/>
                  </a:lnTo>
                  <a:cubicBezTo>
                    <a:pt x="12133" y="9471"/>
                    <a:pt x="12100" y="5261"/>
                    <a:pt x="9486" y="26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4" name="Google Shape;1654;p24"/>
          <p:cNvSpPr/>
          <p:nvPr/>
        </p:nvSpPr>
        <p:spPr>
          <a:xfrm>
            <a:off x="7659258" y="4402536"/>
            <a:ext cx="740964" cy="740964"/>
          </a:xfrm>
          <a:custGeom>
            <a:avLst/>
            <a:gdLst/>
            <a:ahLst/>
            <a:cxnLst/>
            <a:rect l="l" t="t" r="r" b="b"/>
            <a:pathLst>
              <a:path w="16944" h="16944" extrusionOk="0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55" name="Google Shape;1655;p24"/>
          <p:cNvGrpSpPr/>
          <p:nvPr/>
        </p:nvGrpSpPr>
        <p:grpSpPr>
          <a:xfrm>
            <a:off x="-520414" y="601973"/>
            <a:ext cx="1507863" cy="1510278"/>
            <a:chOff x="39184" y="-151930"/>
            <a:chExt cx="1309806" cy="1311904"/>
          </a:xfrm>
        </p:grpSpPr>
        <p:sp>
          <p:nvSpPr>
            <p:cNvPr id="1656" name="Google Shape;1656;p24"/>
            <p:cNvSpPr/>
            <p:nvPr/>
          </p:nvSpPr>
          <p:spPr>
            <a:xfrm>
              <a:off x="1304909" y="544953"/>
              <a:ext cx="44081" cy="440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24"/>
            <p:cNvSpPr/>
            <p:nvPr/>
          </p:nvSpPr>
          <p:spPr>
            <a:xfrm>
              <a:off x="1231442" y="614221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24"/>
            <p:cNvSpPr/>
            <p:nvPr/>
          </p:nvSpPr>
          <p:spPr>
            <a:xfrm>
              <a:off x="1160075" y="685588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24"/>
            <p:cNvSpPr/>
            <p:nvPr/>
          </p:nvSpPr>
          <p:spPr>
            <a:xfrm>
              <a:off x="1088707" y="756956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24"/>
            <p:cNvSpPr/>
            <p:nvPr/>
          </p:nvSpPr>
          <p:spPr>
            <a:xfrm>
              <a:off x="1019439" y="828324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24"/>
            <p:cNvSpPr/>
            <p:nvPr/>
          </p:nvSpPr>
          <p:spPr>
            <a:xfrm>
              <a:off x="948072" y="899691"/>
              <a:ext cx="48279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24"/>
            <p:cNvSpPr/>
            <p:nvPr/>
          </p:nvSpPr>
          <p:spPr>
            <a:xfrm>
              <a:off x="876704" y="968960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24"/>
            <p:cNvSpPr/>
            <p:nvPr/>
          </p:nvSpPr>
          <p:spPr>
            <a:xfrm>
              <a:off x="805336" y="1040328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24"/>
            <p:cNvSpPr/>
            <p:nvPr/>
          </p:nvSpPr>
          <p:spPr>
            <a:xfrm>
              <a:off x="733969" y="1111695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24"/>
            <p:cNvSpPr/>
            <p:nvPr/>
          </p:nvSpPr>
          <p:spPr>
            <a:xfrm>
              <a:off x="1244036" y="486180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24"/>
            <p:cNvSpPr/>
            <p:nvPr/>
          </p:nvSpPr>
          <p:spPr>
            <a:xfrm>
              <a:off x="1174769" y="557547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24"/>
            <p:cNvSpPr/>
            <p:nvPr/>
          </p:nvSpPr>
          <p:spPr>
            <a:xfrm>
              <a:off x="1105499" y="628915"/>
              <a:ext cx="44081" cy="440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24"/>
            <p:cNvSpPr/>
            <p:nvPr/>
          </p:nvSpPr>
          <p:spPr>
            <a:xfrm>
              <a:off x="1034132" y="700282"/>
              <a:ext cx="44081" cy="440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24"/>
            <p:cNvSpPr/>
            <p:nvPr/>
          </p:nvSpPr>
          <p:spPr>
            <a:xfrm>
              <a:off x="960666" y="769550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24"/>
            <p:cNvSpPr/>
            <p:nvPr/>
          </p:nvSpPr>
          <p:spPr>
            <a:xfrm>
              <a:off x="889298" y="840918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24"/>
            <p:cNvSpPr/>
            <p:nvPr/>
          </p:nvSpPr>
          <p:spPr>
            <a:xfrm>
              <a:off x="817931" y="912285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24"/>
            <p:cNvSpPr/>
            <p:nvPr/>
          </p:nvSpPr>
          <p:spPr>
            <a:xfrm>
              <a:off x="748662" y="983653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24"/>
            <p:cNvSpPr/>
            <p:nvPr/>
          </p:nvSpPr>
          <p:spPr>
            <a:xfrm>
              <a:off x="677294" y="1052922"/>
              <a:ext cx="46179" cy="482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24"/>
            <p:cNvSpPr/>
            <p:nvPr/>
          </p:nvSpPr>
          <p:spPr>
            <a:xfrm>
              <a:off x="1187363" y="427407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24"/>
            <p:cNvSpPr/>
            <p:nvPr/>
          </p:nvSpPr>
          <p:spPr>
            <a:xfrm>
              <a:off x="1115995" y="498774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24"/>
            <p:cNvSpPr/>
            <p:nvPr/>
          </p:nvSpPr>
          <p:spPr>
            <a:xfrm>
              <a:off x="1046726" y="572240"/>
              <a:ext cx="44081" cy="440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24"/>
            <p:cNvSpPr/>
            <p:nvPr/>
          </p:nvSpPr>
          <p:spPr>
            <a:xfrm>
              <a:off x="975359" y="643608"/>
              <a:ext cx="44081" cy="419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24"/>
            <p:cNvSpPr/>
            <p:nvPr/>
          </p:nvSpPr>
          <p:spPr>
            <a:xfrm>
              <a:off x="901893" y="710777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24"/>
            <p:cNvSpPr/>
            <p:nvPr/>
          </p:nvSpPr>
          <p:spPr>
            <a:xfrm>
              <a:off x="832623" y="782145"/>
              <a:ext cx="46179" cy="482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24"/>
            <p:cNvSpPr/>
            <p:nvPr/>
          </p:nvSpPr>
          <p:spPr>
            <a:xfrm>
              <a:off x="761256" y="853512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24"/>
            <p:cNvSpPr/>
            <p:nvPr/>
          </p:nvSpPr>
          <p:spPr>
            <a:xfrm>
              <a:off x="689888" y="924880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24"/>
            <p:cNvSpPr/>
            <p:nvPr/>
          </p:nvSpPr>
          <p:spPr>
            <a:xfrm>
              <a:off x="618521" y="996247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24"/>
            <p:cNvSpPr/>
            <p:nvPr/>
          </p:nvSpPr>
          <p:spPr>
            <a:xfrm>
              <a:off x="1128589" y="370732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24"/>
            <p:cNvSpPr/>
            <p:nvPr/>
          </p:nvSpPr>
          <p:spPr>
            <a:xfrm>
              <a:off x="1057221" y="44000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24"/>
            <p:cNvSpPr/>
            <p:nvPr/>
          </p:nvSpPr>
          <p:spPr>
            <a:xfrm>
              <a:off x="985854" y="51136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24"/>
            <p:cNvSpPr/>
            <p:nvPr/>
          </p:nvSpPr>
          <p:spPr>
            <a:xfrm>
              <a:off x="916585" y="582736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24"/>
            <p:cNvSpPr/>
            <p:nvPr/>
          </p:nvSpPr>
          <p:spPr>
            <a:xfrm>
              <a:off x="845218" y="654104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24"/>
            <p:cNvSpPr/>
            <p:nvPr/>
          </p:nvSpPr>
          <p:spPr>
            <a:xfrm>
              <a:off x="775949" y="727570"/>
              <a:ext cx="44080" cy="419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24"/>
            <p:cNvSpPr/>
            <p:nvPr/>
          </p:nvSpPr>
          <p:spPr>
            <a:xfrm>
              <a:off x="702483" y="796839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24"/>
            <p:cNvSpPr/>
            <p:nvPr/>
          </p:nvSpPr>
          <p:spPr>
            <a:xfrm>
              <a:off x="631115" y="866107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24"/>
            <p:cNvSpPr/>
            <p:nvPr/>
          </p:nvSpPr>
          <p:spPr>
            <a:xfrm>
              <a:off x="559747" y="93747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24"/>
            <p:cNvSpPr/>
            <p:nvPr/>
          </p:nvSpPr>
          <p:spPr>
            <a:xfrm>
              <a:off x="1071915" y="311959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24"/>
            <p:cNvSpPr/>
            <p:nvPr/>
          </p:nvSpPr>
          <p:spPr>
            <a:xfrm>
              <a:off x="1000547" y="383327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24"/>
            <p:cNvSpPr/>
            <p:nvPr/>
          </p:nvSpPr>
          <p:spPr>
            <a:xfrm>
              <a:off x="929180" y="454694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24"/>
            <p:cNvSpPr/>
            <p:nvPr/>
          </p:nvSpPr>
          <p:spPr>
            <a:xfrm>
              <a:off x="857812" y="52396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24"/>
            <p:cNvSpPr/>
            <p:nvPr/>
          </p:nvSpPr>
          <p:spPr>
            <a:xfrm>
              <a:off x="786444" y="59533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24"/>
            <p:cNvSpPr/>
            <p:nvPr/>
          </p:nvSpPr>
          <p:spPr>
            <a:xfrm>
              <a:off x="717176" y="668797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24"/>
            <p:cNvSpPr/>
            <p:nvPr/>
          </p:nvSpPr>
          <p:spPr>
            <a:xfrm>
              <a:off x="647907" y="740164"/>
              <a:ext cx="41981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24"/>
            <p:cNvSpPr/>
            <p:nvPr/>
          </p:nvSpPr>
          <p:spPr>
            <a:xfrm>
              <a:off x="574441" y="80943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24"/>
            <p:cNvSpPr/>
            <p:nvPr/>
          </p:nvSpPr>
          <p:spPr>
            <a:xfrm>
              <a:off x="503073" y="880800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24"/>
            <p:cNvSpPr/>
            <p:nvPr/>
          </p:nvSpPr>
          <p:spPr>
            <a:xfrm>
              <a:off x="1013141" y="253186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24"/>
            <p:cNvSpPr/>
            <p:nvPr/>
          </p:nvSpPr>
          <p:spPr>
            <a:xfrm>
              <a:off x="941774" y="32455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24"/>
            <p:cNvSpPr/>
            <p:nvPr/>
          </p:nvSpPr>
          <p:spPr>
            <a:xfrm>
              <a:off x="870406" y="39592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24"/>
            <p:cNvSpPr/>
            <p:nvPr/>
          </p:nvSpPr>
          <p:spPr>
            <a:xfrm>
              <a:off x="799039" y="46728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24"/>
            <p:cNvSpPr/>
            <p:nvPr/>
          </p:nvSpPr>
          <p:spPr>
            <a:xfrm>
              <a:off x="729770" y="538656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24"/>
            <p:cNvSpPr/>
            <p:nvPr/>
          </p:nvSpPr>
          <p:spPr>
            <a:xfrm>
              <a:off x="658403" y="60792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24"/>
            <p:cNvSpPr/>
            <p:nvPr/>
          </p:nvSpPr>
          <p:spPr>
            <a:xfrm>
              <a:off x="587035" y="67929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24"/>
            <p:cNvSpPr/>
            <p:nvPr/>
          </p:nvSpPr>
          <p:spPr>
            <a:xfrm>
              <a:off x="515667" y="75066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24"/>
            <p:cNvSpPr/>
            <p:nvPr/>
          </p:nvSpPr>
          <p:spPr>
            <a:xfrm>
              <a:off x="444300" y="822027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24"/>
            <p:cNvSpPr/>
            <p:nvPr/>
          </p:nvSpPr>
          <p:spPr>
            <a:xfrm>
              <a:off x="954368" y="196512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24"/>
            <p:cNvSpPr/>
            <p:nvPr/>
          </p:nvSpPr>
          <p:spPr>
            <a:xfrm>
              <a:off x="885100" y="267879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24"/>
            <p:cNvSpPr/>
            <p:nvPr/>
          </p:nvSpPr>
          <p:spPr>
            <a:xfrm>
              <a:off x="813732" y="337148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24"/>
            <p:cNvSpPr/>
            <p:nvPr/>
          </p:nvSpPr>
          <p:spPr>
            <a:xfrm>
              <a:off x="742364" y="40851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24"/>
            <p:cNvSpPr/>
            <p:nvPr/>
          </p:nvSpPr>
          <p:spPr>
            <a:xfrm>
              <a:off x="670997" y="47988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24"/>
            <p:cNvSpPr/>
            <p:nvPr/>
          </p:nvSpPr>
          <p:spPr>
            <a:xfrm>
              <a:off x="599629" y="55125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24"/>
            <p:cNvSpPr/>
            <p:nvPr/>
          </p:nvSpPr>
          <p:spPr>
            <a:xfrm>
              <a:off x="528262" y="62261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24"/>
            <p:cNvSpPr/>
            <p:nvPr/>
          </p:nvSpPr>
          <p:spPr>
            <a:xfrm>
              <a:off x="456894" y="693985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24"/>
            <p:cNvSpPr/>
            <p:nvPr/>
          </p:nvSpPr>
          <p:spPr>
            <a:xfrm>
              <a:off x="389725" y="765353"/>
              <a:ext cx="41981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24"/>
            <p:cNvSpPr/>
            <p:nvPr/>
          </p:nvSpPr>
          <p:spPr>
            <a:xfrm>
              <a:off x="899793" y="139837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24"/>
            <p:cNvSpPr/>
            <p:nvPr/>
          </p:nvSpPr>
          <p:spPr>
            <a:xfrm>
              <a:off x="828425" y="211205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24"/>
            <p:cNvSpPr/>
            <p:nvPr/>
          </p:nvSpPr>
          <p:spPr>
            <a:xfrm>
              <a:off x="754959" y="28047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24"/>
            <p:cNvSpPr/>
            <p:nvPr/>
          </p:nvSpPr>
          <p:spPr>
            <a:xfrm>
              <a:off x="683591" y="351841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24"/>
            <p:cNvSpPr/>
            <p:nvPr/>
          </p:nvSpPr>
          <p:spPr>
            <a:xfrm>
              <a:off x="612224" y="421109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24"/>
            <p:cNvSpPr/>
            <p:nvPr/>
          </p:nvSpPr>
          <p:spPr>
            <a:xfrm>
              <a:off x="542955" y="492477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24"/>
            <p:cNvSpPr/>
            <p:nvPr/>
          </p:nvSpPr>
          <p:spPr>
            <a:xfrm>
              <a:off x="471587" y="56384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24"/>
            <p:cNvSpPr/>
            <p:nvPr/>
          </p:nvSpPr>
          <p:spPr>
            <a:xfrm>
              <a:off x="400220" y="63521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24"/>
            <p:cNvSpPr/>
            <p:nvPr/>
          </p:nvSpPr>
          <p:spPr>
            <a:xfrm>
              <a:off x="328852" y="70658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24"/>
            <p:cNvSpPr/>
            <p:nvPr/>
          </p:nvSpPr>
          <p:spPr>
            <a:xfrm>
              <a:off x="841020" y="81064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24"/>
            <p:cNvSpPr/>
            <p:nvPr/>
          </p:nvSpPr>
          <p:spPr>
            <a:xfrm>
              <a:off x="767553" y="15033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24"/>
            <p:cNvSpPr/>
            <p:nvPr/>
          </p:nvSpPr>
          <p:spPr>
            <a:xfrm>
              <a:off x="696185" y="22170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24"/>
            <p:cNvSpPr/>
            <p:nvPr/>
          </p:nvSpPr>
          <p:spPr>
            <a:xfrm>
              <a:off x="626917" y="293068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24"/>
            <p:cNvSpPr/>
            <p:nvPr/>
          </p:nvSpPr>
          <p:spPr>
            <a:xfrm>
              <a:off x="555549" y="36443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24"/>
            <p:cNvSpPr/>
            <p:nvPr/>
          </p:nvSpPr>
          <p:spPr>
            <a:xfrm>
              <a:off x="484182" y="435803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24"/>
            <p:cNvSpPr/>
            <p:nvPr/>
          </p:nvSpPr>
          <p:spPr>
            <a:xfrm>
              <a:off x="412814" y="507170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24"/>
            <p:cNvSpPr/>
            <p:nvPr/>
          </p:nvSpPr>
          <p:spPr>
            <a:xfrm>
              <a:off x="341447" y="576439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24"/>
            <p:cNvSpPr/>
            <p:nvPr/>
          </p:nvSpPr>
          <p:spPr>
            <a:xfrm>
              <a:off x="270079" y="647806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24"/>
            <p:cNvSpPr/>
            <p:nvPr/>
          </p:nvSpPr>
          <p:spPr>
            <a:xfrm>
              <a:off x="782246" y="22291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24"/>
            <p:cNvSpPr/>
            <p:nvPr/>
          </p:nvSpPr>
          <p:spPr>
            <a:xfrm>
              <a:off x="710879" y="9365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24"/>
            <p:cNvSpPr/>
            <p:nvPr/>
          </p:nvSpPr>
          <p:spPr>
            <a:xfrm>
              <a:off x="641610" y="167125"/>
              <a:ext cx="44080" cy="419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24"/>
            <p:cNvSpPr/>
            <p:nvPr/>
          </p:nvSpPr>
          <p:spPr>
            <a:xfrm>
              <a:off x="570243" y="236393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24"/>
            <p:cNvSpPr/>
            <p:nvPr/>
          </p:nvSpPr>
          <p:spPr>
            <a:xfrm>
              <a:off x="496776" y="30566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24"/>
            <p:cNvSpPr/>
            <p:nvPr/>
          </p:nvSpPr>
          <p:spPr>
            <a:xfrm>
              <a:off x="425408" y="37703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24"/>
            <p:cNvSpPr/>
            <p:nvPr/>
          </p:nvSpPr>
          <p:spPr>
            <a:xfrm>
              <a:off x="356140" y="448397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24"/>
            <p:cNvSpPr/>
            <p:nvPr/>
          </p:nvSpPr>
          <p:spPr>
            <a:xfrm>
              <a:off x="284772" y="519765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24"/>
            <p:cNvSpPr/>
            <p:nvPr/>
          </p:nvSpPr>
          <p:spPr>
            <a:xfrm>
              <a:off x="213405" y="591132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24"/>
            <p:cNvSpPr/>
            <p:nvPr/>
          </p:nvSpPr>
          <p:spPr>
            <a:xfrm>
              <a:off x="723473" y="-3648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24"/>
            <p:cNvSpPr/>
            <p:nvPr/>
          </p:nvSpPr>
          <p:spPr>
            <a:xfrm>
              <a:off x="652105" y="3488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24"/>
            <p:cNvSpPr/>
            <p:nvPr/>
          </p:nvSpPr>
          <p:spPr>
            <a:xfrm>
              <a:off x="582837" y="108352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24"/>
            <p:cNvSpPr/>
            <p:nvPr/>
          </p:nvSpPr>
          <p:spPr>
            <a:xfrm>
              <a:off x="511469" y="179719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24"/>
            <p:cNvSpPr/>
            <p:nvPr/>
          </p:nvSpPr>
          <p:spPr>
            <a:xfrm>
              <a:off x="440102" y="248988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24"/>
            <p:cNvSpPr/>
            <p:nvPr/>
          </p:nvSpPr>
          <p:spPr>
            <a:xfrm>
              <a:off x="368734" y="318256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24"/>
            <p:cNvSpPr/>
            <p:nvPr/>
          </p:nvSpPr>
          <p:spPr>
            <a:xfrm>
              <a:off x="297367" y="389624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24"/>
            <p:cNvSpPr/>
            <p:nvPr/>
          </p:nvSpPr>
          <p:spPr>
            <a:xfrm>
              <a:off x="225999" y="46099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24"/>
            <p:cNvSpPr/>
            <p:nvPr/>
          </p:nvSpPr>
          <p:spPr>
            <a:xfrm>
              <a:off x="154631" y="532359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24"/>
            <p:cNvSpPr/>
            <p:nvPr/>
          </p:nvSpPr>
          <p:spPr>
            <a:xfrm>
              <a:off x="664700" y="-93157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24"/>
            <p:cNvSpPr/>
            <p:nvPr/>
          </p:nvSpPr>
          <p:spPr>
            <a:xfrm>
              <a:off x="593332" y="-2388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24"/>
            <p:cNvSpPr/>
            <p:nvPr/>
          </p:nvSpPr>
          <p:spPr>
            <a:xfrm>
              <a:off x="524064" y="47479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24"/>
            <p:cNvSpPr/>
            <p:nvPr/>
          </p:nvSpPr>
          <p:spPr>
            <a:xfrm>
              <a:off x="452696" y="118847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24"/>
            <p:cNvSpPr/>
            <p:nvPr/>
          </p:nvSpPr>
          <p:spPr>
            <a:xfrm>
              <a:off x="381328" y="190214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24"/>
            <p:cNvSpPr/>
            <p:nvPr/>
          </p:nvSpPr>
          <p:spPr>
            <a:xfrm>
              <a:off x="312060" y="263681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24"/>
            <p:cNvSpPr/>
            <p:nvPr/>
          </p:nvSpPr>
          <p:spPr>
            <a:xfrm>
              <a:off x="238593" y="332950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24"/>
            <p:cNvSpPr/>
            <p:nvPr/>
          </p:nvSpPr>
          <p:spPr>
            <a:xfrm>
              <a:off x="167226" y="404317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24"/>
            <p:cNvSpPr/>
            <p:nvPr/>
          </p:nvSpPr>
          <p:spPr>
            <a:xfrm>
              <a:off x="97957" y="473586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24"/>
            <p:cNvSpPr/>
            <p:nvPr/>
          </p:nvSpPr>
          <p:spPr>
            <a:xfrm>
              <a:off x="608025" y="-15193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24"/>
            <p:cNvSpPr/>
            <p:nvPr/>
          </p:nvSpPr>
          <p:spPr>
            <a:xfrm>
              <a:off x="536658" y="-8056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24"/>
            <p:cNvSpPr/>
            <p:nvPr/>
          </p:nvSpPr>
          <p:spPr>
            <a:xfrm>
              <a:off x="465290" y="-919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24"/>
            <p:cNvSpPr/>
            <p:nvPr/>
          </p:nvSpPr>
          <p:spPr>
            <a:xfrm>
              <a:off x="393923" y="62173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24"/>
            <p:cNvSpPr/>
            <p:nvPr/>
          </p:nvSpPr>
          <p:spPr>
            <a:xfrm>
              <a:off x="322555" y="13144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24"/>
            <p:cNvSpPr/>
            <p:nvPr/>
          </p:nvSpPr>
          <p:spPr>
            <a:xfrm>
              <a:off x="255386" y="204908"/>
              <a:ext cx="41981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24"/>
            <p:cNvSpPr/>
            <p:nvPr/>
          </p:nvSpPr>
          <p:spPr>
            <a:xfrm>
              <a:off x="184018" y="276275"/>
              <a:ext cx="41981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24"/>
            <p:cNvSpPr/>
            <p:nvPr/>
          </p:nvSpPr>
          <p:spPr>
            <a:xfrm>
              <a:off x="110552" y="345544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24"/>
            <p:cNvSpPr/>
            <p:nvPr/>
          </p:nvSpPr>
          <p:spPr>
            <a:xfrm>
              <a:off x="39184" y="41691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25"/>
          <p:cNvSpPr txBox="1">
            <a:spLocks noGrp="1"/>
          </p:cNvSpPr>
          <p:nvPr>
            <p:ph type="title"/>
          </p:nvPr>
        </p:nvSpPr>
        <p:spPr>
          <a:xfrm>
            <a:off x="723900" y="1243260"/>
            <a:ext cx="7696200" cy="2656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75" name="Google Shape;1775;p25"/>
          <p:cNvGrpSpPr/>
          <p:nvPr/>
        </p:nvGrpSpPr>
        <p:grpSpPr>
          <a:xfrm>
            <a:off x="7627495" y="3454776"/>
            <a:ext cx="2105344" cy="2105344"/>
            <a:chOff x="478444" y="466725"/>
            <a:chExt cx="1592263" cy="1592263"/>
          </a:xfrm>
        </p:grpSpPr>
        <p:grpSp>
          <p:nvGrpSpPr>
            <p:cNvPr id="1776" name="Google Shape;1776;p25"/>
            <p:cNvGrpSpPr/>
            <p:nvPr/>
          </p:nvGrpSpPr>
          <p:grpSpPr>
            <a:xfrm>
              <a:off x="610206" y="466725"/>
              <a:ext cx="1460501" cy="1460500"/>
              <a:chOff x="1166" y="294"/>
              <a:chExt cx="920" cy="920"/>
            </a:xfrm>
          </p:grpSpPr>
          <p:sp>
            <p:nvSpPr>
              <p:cNvPr id="1777" name="Google Shape;1777;p25"/>
              <p:cNvSpPr/>
              <p:nvPr/>
            </p:nvSpPr>
            <p:spPr>
              <a:xfrm>
                <a:off x="1416" y="29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8" name="Google Shape;1778;p25"/>
              <p:cNvSpPr/>
              <p:nvPr/>
            </p:nvSpPr>
            <p:spPr>
              <a:xfrm>
                <a:off x="1450" y="32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9" name="Google Shape;1779;p25"/>
              <p:cNvSpPr/>
              <p:nvPr/>
            </p:nvSpPr>
            <p:spPr>
              <a:xfrm>
                <a:off x="1484" y="36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0" name="Google Shape;1780;p25"/>
              <p:cNvSpPr/>
              <p:nvPr/>
            </p:nvSpPr>
            <p:spPr>
              <a:xfrm>
                <a:off x="1518" y="39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1" name="Google Shape;1781;p25"/>
              <p:cNvSpPr/>
              <p:nvPr/>
            </p:nvSpPr>
            <p:spPr>
              <a:xfrm>
                <a:off x="1552" y="43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2" name="Google Shape;1782;p25"/>
              <p:cNvSpPr/>
              <p:nvPr/>
            </p:nvSpPr>
            <p:spPr>
              <a:xfrm>
                <a:off x="1586" y="46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3" name="Google Shape;1783;p25"/>
              <p:cNvSpPr/>
              <p:nvPr/>
            </p:nvSpPr>
            <p:spPr>
              <a:xfrm>
                <a:off x="1620" y="49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4" name="Google Shape;1784;p25"/>
              <p:cNvSpPr/>
              <p:nvPr/>
            </p:nvSpPr>
            <p:spPr>
              <a:xfrm>
                <a:off x="1655" y="532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5" name="Google Shape;1785;p25"/>
              <p:cNvSpPr/>
              <p:nvPr/>
            </p:nvSpPr>
            <p:spPr>
              <a:xfrm>
                <a:off x="1689" y="566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6" name="Google Shape;1786;p25"/>
              <p:cNvSpPr/>
              <p:nvPr/>
            </p:nvSpPr>
            <p:spPr>
              <a:xfrm>
                <a:off x="1723" y="60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7" name="Google Shape;1787;p25"/>
              <p:cNvSpPr/>
              <p:nvPr/>
            </p:nvSpPr>
            <p:spPr>
              <a:xfrm>
                <a:off x="1757" y="63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8" name="Google Shape;1788;p25"/>
              <p:cNvSpPr/>
              <p:nvPr/>
            </p:nvSpPr>
            <p:spPr>
              <a:xfrm>
                <a:off x="1791" y="66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9" name="Google Shape;1789;p25"/>
              <p:cNvSpPr/>
              <p:nvPr/>
            </p:nvSpPr>
            <p:spPr>
              <a:xfrm>
                <a:off x="1825" y="70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0" name="Google Shape;1790;p25"/>
              <p:cNvSpPr/>
              <p:nvPr/>
            </p:nvSpPr>
            <p:spPr>
              <a:xfrm>
                <a:off x="1859" y="73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1" name="Google Shape;1791;p25"/>
              <p:cNvSpPr/>
              <p:nvPr/>
            </p:nvSpPr>
            <p:spPr>
              <a:xfrm>
                <a:off x="1893" y="77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2" name="Google Shape;1792;p25"/>
              <p:cNvSpPr/>
              <p:nvPr/>
            </p:nvSpPr>
            <p:spPr>
              <a:xfrm>
                <a:off x="1927" y="80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3" name="Google Shape;1793;p25"/>
              <p:cNvSpPr/>
              <p:nvPr/>
            </p:nvSpPr>
            <p:spPr>
              <a:xfrm>
                <a:off x="1961" y="839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4" name="Google Shape;1794;p25"/>
              <p:cNvSpPr/>
              <p:nvPr/>
            </p:nvSpPr>
            <p:spPr>
              <a:xfrm>
                <a:off x="1995" y="873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5" name="Google Shape;1795;p25"/>
              <p:cNvSpPr/>
              <p:nvPr/>
            </p:nvSpPr>
            <p:spPr>
              <a:xfrm>
                <a:off x="2029" y="90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6" name="Google Shape;1796;p25"/>
              <p:cNvSpPr/>
              <p:nvPr/>
            </p:nvSpPr>
            <p:spPr>
              <a:xfrm>
                <a:off x="2063" y="94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7" name="Google Shape;1797;p25"/>
              <p:cNvSpPr/>
              <p:nvPr/>
            </p:nvSpPr>
            <p:spPr>
              <a:xfrm>
                <a:off x="1388" y="32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8" name="Google Shape;1798;p25"/>
              <p:cNvSpPr/>
              <p:nvPr/>
            </p:nvSpPr>
            <p:spPr>
              <a:xfrm>
                <a:off x="1423" y="357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9" name="Google Shape;1799;p25"/>
              <p:cNvSpPr/>
              <p:nvPr/>
            </p:nvSpPr>
            <p:spPr>
              <a:xfrm>
                <a:off x="1458" y="391"/>
                <a:ext cx="20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0" name="Google Shape;1800;p25"/>
              <p:cNvSpPr/>
              <p:nvPr/>
            </p:nvSpPr>
            <p:spPr>
              <a:xfrm>
                <a:off x="1491" y="424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1" name="Google Shape;1801;p25"/>
              <p:cNvSpPr/>
              <p:nvPr/>
            </p:nvSpPr>
            <p:spPr>
              <a:xfrm>
                <a:off x="1525" y="45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2" name="Google Shape;1802;p25"/>
              <p:cNvSpPr/>
              <p:nvPr/>
            </p:nvSpPr>
            <p:spPr>
              <a:xfrm>
                <a:off x="1559" y="49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09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3" name="Google Shape;1803;p25"/>
              <p:cNvSpPr/>
              <p:nvPr/>
            </p:nvSpPr>
            <p:spPr>
              <a:xfrm>
                <a:off x="1593" y="52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4" name="Google Shape;1804;p25"/>
              <p:cNvSpPr/>
              <p:nvPr/>
            </p:nvSpPr>
            <p:spPr>
              <a:xfrm>
                <a:off x="1627" y="56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5" name="Google Shape;1805;p25"/>
              <p:cNvSpPr/>
              <p:nvPr/>
            </p:nvSpPr>
            <p:spPr>
              <a:xfrm>
                <a:off x="1661" y="59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6" name="Google Shape;1806;p25"/>
              <p:cNvSpPr/>
              <p:nvPr/>
            </p:nvSpPr>
            <p:spPr>
              <a:xfrm>
                <a:off x="1695" y="62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7" name="Google Shape;1807;p25"/>
              <p:cNvSpPr/>
              <p:nvPr/>
            </p:nvSpPr>
            <p:spPr>
              <a:xfrm>
                <a:off x="1729" y="66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8" name="Google Shape;1808;p25"/>
              <p:cNvSpPr/>
              <p:nvPr/>
            </p:nvSpPr>
            <p:spPr>
              <a:xfrm>
                <a:off x="1763" y="69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09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9" name="Google Shape;1809;p25"/>
              <p:cNvSpPr/>
              <p:nvPr/>
            </p:nvSpPr>
            <p:spPr>
              <a:xfrm>
                <a:off x="1797" y="73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0" name="Google Shape;1810;p25"/>
              <p:cNvSpPr/>
              <p:nvPr/>
            </p:nvSpPr>
            <p:spPr>
              <a:xfrm>
                <a:off x="1831" y="76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1" name="Google Shape;1811;p25"/>
              <p:cNvSpPr/>
              <p:nvPr/>
            </p:nvSpPr>
            <p:spPr>
              <a:xfrm>
                <a:off x="1865" y="79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09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2" name="Google Shape;1812;p25"/>
              <p:cNvSpPr/>
              <p:nvPr/>
            </p:nvSpPr>
            <p:spPr>
              <a:xfrm>
                <a:off x="1899" y="83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3" name="Google Shape;1813;p25"/>
              <p:cNvSpPr/>
              <p:nvPr/>
            </p:nvSpPr>
            <p:spPr>
              <a:xfrm>
                <a:off x="1933" y="86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4" name="Google Shape;1814;p25"/>
              <p:cNvSpPr/>
              <p:nvPr/>
            </p:nvSpPr>
            <p:spPr>
              <a:xfrm>
                <a:off x="1967" y="90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09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5" name="Google Shape;1815;p25"/>
              <p:cNvSpPr/>
              <p:nvPr/>
            </p:nvSpPr>
            <p:spPr>
              <a:xfrm>
                <a:off x="2001" y="93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6" name="Google Shape;1816;p25"/>
              <p:cNvSpPr/>
              <p:nvPr/>
            </p:nvSpPr>
            <p:spPr>
              <a:xfrm>
                <a:off x="2035" y="96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7" name="Google Shape;1817;p25"/>
              <p:cNvSpPr/>
              <p:nvPr/>
            </p:nvSpPr>
            <p:spPr>
              <a:xfrm>
                <a:off x="1361" y="34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8" name="Google Shape;1818;p25"/>
              <p:cNvSpPr/>
              <p:nvPr/>
            </p:nvSpPr>
            <p:spPr>
              <a:xfrm>
                <a:off x="1395" y="38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9" name="Google Shape;1819;p25"/>
              <p:cNvSpPr/>
              <p:nvPr/>
            </p:nvSpPr>
            <p:spPr>
              <a:xfrm>
                <a:off x="1430" y="418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0" name="Google Shape;1820;p25"/>
              <p:cNvSpPr/>
              <p:nvPr/>
            </p:nvSpPr>
            <p:spPr>
              <a:xfrm>
                <a:off x="1463" y="45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1" name="Google Shape;1821;p25"/>
              <p:cNvSpPr/>
              <p:nvPr/>
            </p:nvSpPr>
            <p:spPr>
              <a:xfrm>
                <a:off x="1497" y="486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2" name="Google Shape;1822;p25"/>
              <p:cNvSpPr/>
              <p:nvPr/>
            </p:nvSpPr>
            <p:spPr>
              <a:xfrm>
                <a:off x="1531" y="52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3" name="Google Shape;1823;p25"/>
              <p:cNvSpPr/>
              <p:nvPr/>
            </p:nvSpPr>
            <p:spPr>
              <a:xfrm>
                <a:off x="1566" y="555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4" name="Google Shape;1824;p25"/>
              <p:cNvSpPr/>
              <p:nvPr/>
            </p:nvSpPr>
            <p:spPr>
              <a:xfrm>
                <a:off x="1599" y="58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5" name="Google Shape;1825;p25"/>
              <p:cNvSpPr/>
              <p:nvPr/>
            </p:nvSpPr>
            <p:spPr>
              <a:xfrm>
                <a:off x="1633" y="62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6" name="Google Shape;1826;p25"/>
              <p:cNvSpPr/>
              <p:nvPr/>
            </p:nvSpPr>
            <p:spPr>
              <a:xfrm>
                <a:off x="1667" y="65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7" name="Google Shape;1827;p25"/>
              <p:cNvSpPr/>
              <p:nvPr/>
            </p:nvSpPr>
            <p:spPr>
              <a:xfrm>
                <a:off x="1701" y="69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8" name="Google Shape;1828;p25"/>
              <p:cNvSpPr/>
              <p:nvPr/>
            </p:nvSpPr>
            <p:spPr>
              <a:xfrm>
                <a:off x="1735" y="72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9" name="Google Shape;1829;p25"/>
              <p:cNvSpPr/>
              <p:nvPr/>
            </p:nvSpPr>
            <p:spPr>
              <a:xfrm>
                <a:off x="1769" y="75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0" name="Google Shape;1830;p25"/>
              <p:cNvSpPr/>
              <p:nvPr/>
            </p:nvSpPr>
            <p:spPr>
              <a:xfrm>
                <a:off x="1803" y="79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1" name="Google Shape;1831;p25"/>
              <p:cNvSpPr/>
              <p:nvPr/>
            </p:nvSpPr>
            <p:spPr>
              <a:xfrm>
                <a:off x="1837" y="82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2" name="Google Shape;1832;p25"/>
              <p:cNvSpPr/>
              <p:nvPr/>
            </p:nvSpPr>
            <p:spPr>
              <a:xfrm>
                <a:off x="1871" y="86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3" name="Google Shape;1833;p25"/>
              <p:cNvSpPr/>
              <p:nvPr/>
            </p:nvSpPr>
            <p:spPr>
              <a:xfrm>
                <a:off x="1905" y="89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4" name="Google Shape;1834;p25"/>
              <p:cNvSpPr/>
              <p:nvPr/>
            </p:nvSpPr>
            <p:spPr>
              <a:xfrm>
                <a:off x="1939" y="92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5" name="Google Shape;1835;p25"/>
              <p:cNvSpPr/>
              <p:nvPr/>
            </p:nvSpPr>
            <p:spPr>
              <a:xfrm>
                <a:off x="1973" y="96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6" name="Google Shape;1836;p25"/>
              <p:cNvSpPr/>
              <p:nvPr/>
            </p:nvSpPr>
            <p:spPr>
              <a:xfrm>
                <a:off x="2007" y="99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7" name="Google Shape;1837;p25"/>
              <p:cNvSpPr/>
              <p:nvPr/>
            </p:nvSpPr>
            <p:spPr>
              <a:xfrm>
                <a:off x="1333" y="37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8" name="Google Shape;1838;p25"/>
              <p:cNvSpPr/>
              <p:nvPr/>
            </p:nvSpPr>
            <p:spPr>
              <a:xfrm>
                <a:off x="1367" y="41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9" name="Google Shape;1839;p25"/>
              <p:cNvSpPr/>
              <p:nvPr/>
            </p:nvSpPr>
            <p:spPr>
              <a:xfrm>
                <a:off x="1401" y="44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0" name="Google Shape;1840;p25"/>
              <p:cNvSpPr/>
              <p:nvPr/>
            </p:nvSpPr>
            <p:spPr>
              <a:xfrm>
                <a:off x="1435" y="47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1" name="Google Shape;1841;p25"/>
              <p:cNvSpPr/>
              <p:nvPr/>
            </p:nvSpPr>
            <p:spPr>
              <a:xfrm>
                <a:off x="1469" y="51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2" name="Google Shape;1842;p25"/>
              <p:cNvSpPr/>
              <p:nvPr/>
            </p:nvSpPr>
            <p:spPr>
              <a:xfrm>
                <a:off x="1503" y="54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3" name="Google Shape;1843;p25"/>
              <p:cNvSpPr/>
              <p:nvPr/>
            </p:nvSpPr>
            <p:spPr>
              <a:xfrm>
                <a:off x="1537" y="58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4" name="Google Shape;1844;p25"/>
              <p:cNvSpPr/>
              <p:nvPr/>
            </p:nvSpPr>
            <p:spPr>
              <a:xfrm>
                <a:off x="1571" y="61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5" name="Google Shape;1845;p25"/>
              <p:cNvSpPr/>
              <p:nvPr/>
            </p:nvSpPr>
            <p:spPr>
              <a:xfrm>
                <a:off x="1605" y="64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6" name="Google Shape;1846;p25"/>
              <p:cNvSpPr/>
              <p:nvPr/>
            </p:nvSpPr>
            <p:spPr>
              <a:xfrm>
                <a:off x="1639" y="684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7" name="Google Shape;1847;p25"/>
              <p:cNvSpPr/>
              <p:nvPr/>
            </p:nvSpPr>
            <p:spPr>
              <a:xfrm>
                <a:off x="1673" y="71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8" name="Google Shape;1848;p25"/>
              <p:cNvSpPr/>
              <p:nvPr/>
            </p:nvSpPr>
            <p:spPr>
              <a:xfrm>
                <a:off x="1707" y="75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9" name="Google Shape;1849;p25"/>
              <p:cNvSpPr/>
              <p:nvPr/>
            </p:nvSpPr>
            <p:spPr>
              <a:xfrm>
                <a:off x="1741" y="78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0" name="Google Shape;1850;p25"/>
              <p:cNvSpPr/>
              <p:nvPr/>
            </p:nvSpPr>
            <p:spPr>
              <a:xfrm>
                <a:off x="1775" y="82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1" name="Google Shape;1851;p25"/>
              <p:cNvSpPr/>
              <p:nvPr/>
            </p:nvSpPr>
            <p:spPr>
              <a:xfrm>
                <a:off x="1809" y="85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2" name="Google Shape;1852;p25"/>
              <p:cNvSpPr/>
              <p:nvPr/>
            </p:nvSpPr>
            <p:spPr>
              <a:xfrm>
                <a:off x="1844" y="888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3" name="Google Shape;1853;p25"/>
              <p:cNvSpPr/>
              <p:nvPr/>
            </p:nvSpPr>
            <p:spPr>
              <a:xfrm>
                <a:off x="1878" y="92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4" name="Google Shape;1854;p25"/>
              <p:cNvSpPr/>
              <p:nvPr/>
            </p:nvSpPr>
            <p:spPr>
              <a:xfrm>
                <a:off x="1912" y="95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5" name="Google Shape;1855;p25"/>
              <p:cNvSpPr/>
              <p:nvPr/>
            </p:nvSpPr>
            <p:spPr>
              <a:xfrm>
                <a:off x="1946" y="99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6" name="Google Shape;1856;p25"/>
              <p:cNvSpPr/>
              <p:nvPr/>
            </p:nvSpPr>
            <p:spPr>
              <a:xfrm>
                <a:off x="1980" y="102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7" name="Google Shape;1857;p25"/>
              <p:cNvSpPr/>
              <p:nvPr/>
            </p:nvSpPr>
            <p:spPr>
              <a:xfrm>
                <a:off x="1305" y="40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8" name="Google Shape;1858;p25"/>
              <p:cNvSpPr/>
              <p:nvPr/>
            </p:nvSpPr>
            <p:spPr>
              <a:xfrm>
                <a:off x="1339" y="43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9" name="Google Shape;1859;p25"/>
              <p:cNvSpPr/>
              <p:nvPr/>
            </p:nvSpPr>
            <p:spPr>
              <a:xfrm>
                <a:off x="1373" y="47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0" name="Google Shape;1860;p25"/>
              <p:cNvSpPr/>
              <p:nvPr/>
            </p:nvSpPr>
            <p:spPr>
              <a:xfrm>
                <a:off x="1407" y="50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1" name="Google Shape;1861;p25"/>
              <p:cNvSpPr/>
              <p:nvPr/>
            </p:nvSpPr>
            <p:spPr>
              <a:xfrm>
                <a:off x="1441" y="54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2" name="Google Shape;1862;p25"/>
              <p:cNvSpPr/>
              <p:nvPr/>
            </p:nvSpPr>
            <p:spPr>
              <a:xfrm>
                <a:off x="1475" y="57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3" name="Google Shape;1863;p25"/>
              <p:cNvSpPr/>
              <p:nvPr/>
            </p:nvSpPr>
            <p:spPr>
              <a:xfrm>
                <a:off x="1509" y="60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4" name="Google Shape;1864;p25"/>
              <p:cNvSpPr/>
              <p:nvPr/>
            </p:nvSpPr>
            <p:spPr>
              <a:xfrm>
                <a:off x="1543" y="64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5" name="Google Shape;1865;p25"/>
              <p:cNvSpPr/>
              <p:nvPr/>
            </p:nvSpPr>
            <p:spPr>
              <a:xfrm>
                <a:off x="1577" y="67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6" name="Google Shape;1866;p25"/>
              <p:cNvSpPr/>
              <p:nvPr/>
            </p:nvSpPr>
            <p:spPr>
              <a:xfrm>
                <a:off x="1611" y="71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7" name="Google Shape;1867;p25"/>
              <p:cNvSpPr/>
              <p:nvPr/>
            </p:nvSpPr>
            <p:spPr>
              <a:xfrm>
                <a:off x="1646" y="745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8" name="Google Shape;1868;p25"/>
              <p:cNvSpPr/>
              <p:nvPr/>
            </p:nvSpPr>
            <p:spPr>
              <a:xfrm>
                <a:off x="1680" y="77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9" name="Google Shape;1869;p25"/>
              <p:cNvSpPr/>
              <p:nvPr/>
            </p:nvSpPr>
            <p:spPr>
              <a:xfrm>
                <a:off x="1715" y="814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0" name="Google Shape;1870;p25"/>
              <p:cNvSpPr/>
              <p:nvPr/>
            </p:nvSpPr>
            <p:spPr>
              <a:xfrm>
                <a:off x="1749" y="848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1" name="Google Shape;1871;p25"/>
              <p:cNvSpPr/>
              <p:nvPr/>
            </p:nvSpPr>
            <p:spPr>
              <a:xfrm>
                <a:off x="1782" y="882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2" name="Google Shape;1872;p25"/>
              <p:cNvSpPr/>
              <p:nvPr/>
            </p:nvSpPr>
            <p:spPr>
              <a:xfrm>
                <a:off x="1816" y="91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3" name="Google Shape;1873;p25"/>
              <p:cNvSpPr/>
              <p:nvPr/>
            </p:nvSpPr>
            <p:spPr>
              <a:xfrm>
                <a:off x="1850" y="95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4" name="Google Shape;1874;p25"/>
              <p:cNvSpPr/>
              <p:nvPr/>
            </p:nvSpPr>
            <p:spPr>
              <a:xfrm>
                <a:off x="1884" y="98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5" name="Google Shape;1875;p25"/>
              <p:cNvSpPr/>
              <p:nvPr/>
            </p:nvSpPr>
            <p:spPr>
              <a:xfrm>
                <a:off x="1918" y="101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6" name="Google Shape;1876;p25"/>
              <p:cNvSpPr/>
              <p:nvPr/>
            </p:nvSpPr>
            <p:spPr>
              <a:xfrm>
                <a:off x="1952" y="105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7" name="Google Shape;1877;p25"/>
              <p:cNvSpPr/>
              <p:nvPr/>
            </p:nvSpPr>
            <p:spPr>
              <a:xfrm>
                <a:off x="1277" y="43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10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8" name="Google Shape;1878;p25"/>
              <p:cNvSpPr/>
              <p:nvPr/>
            </p:nvSpPr>
            <p:spPr>
              <a:xfrm>
                <a:off x="1311" y="46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6"/>
                    </a:moveTo>
                    <a:cubicBezTo>
                      <a:pt x="709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9" name="Google Shape;1879;p25"/>
              <p:cNvSpPr/>
              <p:nvPr/>
            </p:nvSpPr>
            <p:spPr>
              <a:xfrm>
                <a:off x="1345" y="50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0" name="Google Shape;1880;p25"/>
              <p:cNvSpPr/>
              <p:nvPr/>
            </p:nvSpPr>
            <p:spPr>
              <a:xfrm>
                <a:off x="1380" y="536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1" name="Google Shape;1881;p25"/>
              <p:cNvSpPr/>
              <p:nvPr/>
            </p:nvSpPr>
            <p:spPr>
              <a:xfrm>
                <a:off x="1415" y="570"/>
                <a:ext cx="20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2" name="Google Shape;1882;p25"/>
              <p:cNvSpPr/>
              <p:nvPr/>
            </p:nvSpPr>
            <p:spPr>
              <a:xfrm>
                <a:off x="1448" y="60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3" name="Google Shape;1883;p25"/>
              <p:cNvSpPr/>
              <p:nvPr/>
            </p:nvSpPr>
            <p:spPr>
              <a:xfrm>
                <a:off x="1482" y="63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4" name="Google Shape;1884;p25"/>
              <p:cNvSpPr/>
              <p:nvPr/>
            </p:nvSpPr>
            <p:spPr>
              <a:xfrm>
                <a:off x="1517" y="672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5" name="Google Shape;1885;p25"/>
              <p:cNvSpPr/>
              <p:nvPr/>
            </p:nvSpPr>
            <p:spPr>
              <a:xfrm>
                <a:off x="1551" y="706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6" name="Google Shape;1886;p25"/>
              <p:cNvSpPr/>
              <p:nvPr/>
            </p:nvSpPr>
            <p:spPr>
              <a:xfrm>
                <a:off x="1584" y="73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10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7" name="Google Shape;1887;p25"/>
              <p:cNvSpPr/>
              <p:nvPr/>
            </p:nvSpPr>
            <p:spPr>
              <a:xfrm>
                <a:off x="1618" y="77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6"/>
                    </a:moveTo>
                    <a:cubicBezTo>
                      <a:pt x="709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8" name="Google Shape;1888;p25"/>
              <p:cNvSpPr/>
              <p:nvPr/>
            </p:nvSpPr>
            <p:spPr>
              <a:xfrm>
                <a:off x="1653" y="808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9" name="Google Shape;1889;p25"/>
              <p:cNvSpPr/>
              <p:nvPr/>
            </p:nvSpPr>
            <p:spPr>
              <a:xfrm>
                <a:off x="1687" y="842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0" name="Google Shape;1890;p25"/>
              <p:cNvSpPr/>
              <p:nvPr/>
            </p:nvSpPr>
            <p:spPr>
              <a:xfrm>
                <a:off x="1720" y="87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6"/>
                    </a:moveTo>
                    <a:cubicBezTo>
                      <a:pt x="709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1" name="Google Shape;1891;p25"/>
              <p:cNvSpPr/>
              <p:nvPr/>
            </p:nvSpPr>
            <p:spPr>
              <a:xfrm>
                <a:off x="1754" y="90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2" name="Google Shape;1892;p25"/>
              <p:cNvSpPr/>
              <p:nvPr/>
            </p:nvSpPr>
            <p:spPr>
              <a:xfrm>
                <a:off x="1789" y="944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3" name="Google Shape;1893;p25"/>
              <p:cNvSpPr/>
              <p:nvPr/>
            </p:nvSpPr>
            <p:spPr>
              <a:xfrm>
                <a:off x="1823" y="978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4" name="Google Shape;1894;p25"/>
              <p:cNvSpPr/>
              <p:nvPr/>
            </p:nvSpPr>
            <p:spPr>
              <a:xfrm>
                <a:off x="1856" y="101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5" name="Google Shape;1895;p25"/>
              <p:cNvSpPr/>
              <p:nvPr/>
            </p:nvSpPr>
            <p:spPr>
              <a:xfrm>
                <a:off x="1890" y="104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6" name="Google Shape;1896;p25"/>
              <p:cNvSpPr/>
              <p:nvPr/>
            </p:nvSpPr>
            <p:spPr>
              <a:xfrm>
                <a:off x="1924" y="1080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6"/>
                    </a:moveTo>
                    <a:cubicBezTo>
                      <a:pt x="709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7" name="Google Shape;1897;p25"/>
              <p:cNvSpPr/>
              <p:nvPr/>
            </p:nvSpPr>
            <p:spPr>
              <a:xfrm>
                <a:off x="1250" y="46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2" extrusionOk="0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8" name="Google Shape;1898;p25"/>
              <p:cNvSpPr/>
              <p:nvPr/>
            </p:nvSpPr>
            <p:spPr>
              <a:xfrm>
                <a:off x="1284" y="49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9" name="Google Shape;1899;p25"/>
              <p:cNvSpPr/>
              <p:nvPr/>
            </p:nvSpPr>
            <p:spPr>
              <a:xfrm>
                <a:off x="1318" y="529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0" name="Google Shape;1900;p25"/>
              <p:cNvSpPr/>
              <p:nvPr/>
            </p:nvSpPr>
            <p:spPr>
              <a:xfrm>
                <a:off x="1352" y="56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2" extrusionOk="0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1" name="Google Shape;1901;p25"/>
              <p:cNvSpPr/>
              <p:nvPr/>
            </p:nvSpPr>
            <p:spPr>
              <a:xfrm>
                <a:off x="1386" y="59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2" name="Google Shape;1902;p25"/>
              <p:cNvSpPr/>
              <p:nvPr/>
            </p:nvSpPr>
            <p:spPr>
              <a:xfrm>
                <a:off x="1420" y="63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3" name="Google Shape;1903;p25"/>
              <p:cNvSpPr/>
              <p:nvPr/>
            </p:nvSpPr>
            <p:spPr>
              <a:xfrm>
                <a:off x="1454" y="66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2" extrusionOk="0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4" name="Google Shape;1904;p25"/>
              <p:cNvSpPr/>
              <p:nvPr/>
            </p:nvSpPr>
            <p:spPr>
              <a:xfrm>
                <a:off x="1489" y="700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5" name="Google Shape;1905;p25"/>
              <p:cNvSpPr/>
              <p:nvPr/>
            </p:nvSpPr>
            <p:spPr>
              <a:xfrm>
                <a:off x="1523" y="734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6" name="Google Shape;1906;p25"/>
              <p:cNvSpPr/>
              <p:nvPr/>
            </p:nvSpPr>
            <p:spPr>
              <a:xfrm>
                <a:off x="1556" y="76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2" extrusionOk="0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7" name="Google Shape;1907;p25"/>
              <p:cNvSpPr/>
              <p:nvPr/>
            </p:nvSpPr>
            <p:spPr>
              <a:xfrm>
                <a:off x="1590" y="80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8" name="Google Shape;1908;p25"/>
              <p:cNvSpPr/>
              <p:nvPr/>
            </p:nvSpPr>
            <p:spPr>
              <a:xfrm>
                <a:off x="1625" y="836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9" name="Google Shape;1909;p25"/>
              <p:cNvSpPr/>
              <p:nvPr/>
            </p:nvSpPr>
            <p:spPr>
              <a:xfrm>
                <a:off x="1659" y="870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0" name="Google Shape;1910;p25"/>
              <p:cNvSpPr/>
              <p:nvPr/>
            </p:nvSpPr>
            <p:spPr>
              <a:xfrm>
                <a:off x="1692" y="90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1" name="Google Shape;1911;p25"/>
              <p:cNvSpPr/>
              <p:nvPr/>
            </p:nvSpPr>
            <p:spPr>
              <a:xfrm>
                <a:off x="1726" y="93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2" name="Google Shape;1912;p25"/>
              <p:cNvSpPr/>
              <p:nvPr/>
            </p:nvSpPr>
            <p:spPr>
              <a:xfrm>
                <a:off x="1761" y="972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3" name="Google Shape;1913;p25"/>
              <p:cNvSpPr/>
              <p:nvPr/>
            </p:nvSpPr>
            <p:spPr>
              <a:xfrm>
                <a:off x="1795" y="1006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4" name="Google Shape;1914;p25"/>
              <p:cNvSpPr/>
              <p:nvPr/>
            </p:nvSpPr>
            <p:spPr>
              <a:xfrm>
                <a:off x="1828" y="103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5" name="Google Shape;1915;p25"/>
              <p:cNvSpPr/>
              <p:nvPr/>
            </p:nvSpPr>
            <p:spPr>
              <a:xfrm>
                <a:off x="1862" y="107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2" extrusionOk="0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6" name="Google Shape;1916;p25"/>
              <p:cNvSpPr/>
              <p:nvPr/>
            </p:nvSpPr>
            <p:spPr>
              <a:xfrm>
                <a:off x="1897" y="1108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7" name="Google Shape;1917;p25"/>
              <p:cNvSpPr/>
              <p:nvPr/>
            </p:nvSpPr>
            <p:spPr>
              <a:xfrm>
                <a:off x="1222" y="48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8" name="Google Shape;1918;p25"/>
              <p:cNvSpPr/>
              <p:nvPr/>
            </p:nvSpPr>
            <p:spPr>
              <a:xfrm>
                <a:off x="1256" y="52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9" name="Google Shape;1919;p25"/>
              <p:cNvSpPr/>
              <p:nvPr/>
            </p:nvSpPr>
            <p:spPr>
              <a:xfrm>
                <a:off x="1290" y="55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0" name="Google Shape;1920;p25"/>
              <p:cNvSpPr/>
              <p:nvPr/>
            </p:nvSpPr>
            <p:spPr>
              <a:xfrm>
                <a:off x="1324" y="59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1" name="Google Shape;1921;p25"/>
              <p:cNvSpPr/>
              <p:nvPr/>
            </p:nvSpPr>
            <p:spPr>
              <a:xfrm>
                <a:off x="1358" y="62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2" name="Google Shape;1922;p25"/>
              <p:cNvSpPr/>
              <p:nvPr/>
            </p:nvSpPr>
            <p:spPr>
              <a:xfrm>
                <a:off x="1392" y="65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3" name="Google Shape;1923;p25"/>
              <p:cNvSpPr/>
              <p:nvPr/>
            </p:nvSpPr>
            <p:spPr>
              <a:xfrm>
                <a:off x="1426" y="69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6"/>
                    </a:moveTo>
                    <a:cubicBezTo>
                      <a:pt x="709" y="1101"/>
                      <a:pt x="391" y="1101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4" name="Google Shape;1924;p25"/>
              <p:cNvSpPr/>
              <p:nvPr/>
            </p:nvSpPr>
            <p:spPr>
              <a:xfrm>
                <a:off x="1460" y="727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5" name="Google Shape;1925;p25"/>
              <p:cNvSpPr/>
              <p:nvPr/>
            </p:nvSpPr>
            <p:spPr>
              <a:xfrm>
                <a:off x="1494" y="76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6" name="Google Shape;1926;p25"/>
              <p:cNvSpPr/>
              <p:nvPr/>
            </p:nvSpPr>
            <p:spPr>
              <a:xfrm>
                <a:off x="1528" y="79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7" name="Google Shape;1927;p25"/>
              <p:cNvSpPr/>
              <p:nvPr/>
            </p:nvSpPr>
            <p:spPr>
              <a:xfrm>
                <a:off x="1562" y="82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8" name="Google Shape;1928;p25"/>
              <p:cNvSpPr/>
              <p:nvPr/>
            </p:nvSpPr>
            <p:spPr>
              <a:xfrm>
                <a:off x="1597" y="864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9" name="Google Shape;1929;p25"/>
              <p:cNvSpPr/>
              <p:nvPr/>
            </p:nvSpPr>
            <p:spPr>
              <a:xfrm>
                <a:off x="1630" y="89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0" name="Google Shape;1930;p25"/>
              <p:cNvSpPr/>
              <p:nvPr/>
            </p:nvSpPr>
            <p:spPr>
              <a:xfrm>
                <a:off x="1664" y="93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1" name="Google Shape;1931;p25"/>
              <p:cNvSpPr/>
              <p:nvPr/>
            </p:nvSpPr>
            <p:spPr>
              <a:xfrm>
                <a:off x="1698" y="96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2" name="Google Shape;1932;p25"/>
              <p:cNvSpPr/>
              <p:nvPr/>
            </p:nvSpPr>
            <p:spPr>
              <a:xfrm>
                <a:off x="1733" y="1000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3" name="Google Shape;1933;p25"/>
              <p:cNvSpPr/>
              <p:nvPr/>
            </p:nvSpPr>
            <p:spPr>
              <a:xfrm>
                <a:off x="1767" y="1034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4" name="Google Shape;1934;p25"/>
              <p:cNvSpPr/>
              <p:nvPr/>
            </p:nvSpPr>
            <p:spPr>
              <a:xfrm>
                <a:off x="1801" y="1067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5" name="Google Shape;1935;p25"/>
              <p:cNvSpPr/>
              <p:nvPr/>
            </p:nvSpPr>
            <p:spPr>
              <a:xfrm>
                <a:off x="1835" y="110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6"/>
                    </a:moveTo>
                    <a:cubicBezTo>
                      <a:pt x="709" y="1101"/>
                      <a:pt x="391" y="1101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6" name="Google Shape;1936;p25"/>
              <p:cNvSpPr/>
              <p:nvPr/>
            </p:nvSpPr>
            <p:spPr>
              <a:xfrm>
                <a:off x="1870" y="1136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7" name="Google Shape;1937;p25"/>
              <p:cNvSpPr/>
              <p:nvPr/>
            </p:nvSpPr>
            <p:spPr>
              <a:xfrm>
                <a:off x="1194" y="51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8" name="Google Shape;1938;p25"/>
              <p:cNvSpPr/>
              <p:nvPr/>
            </p:nvSpPr>
            <p:spPr>
              <a:xfrm>
                <a:off x="1228" y="55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9" name="Google Shape;1939;p25"/>
              <p:cNvSpPr/>
              <p:nvPr/>
            </p:nvSpPr>
            <p:spPr>
              <a:xfrm>
                <a:off x="1262" y="58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0" name="Google Shape;1940;p25"/>
              <p:cNvSpPr/>
              <p:nvPr/>
            </p:nvSpPr>
            <p:spPr>
              <a:xfrm>
                <a:off x="1296" y="61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1" name="Google Shape;1941;p25"/>
              <p:cNvSpPr/>
              <p:nvPr/>
            </p:nvSpPr>
            <p:spPr>
              <a:xfrm>
                <a:off x="1330" y="65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2" name="Google Shape;1942;p25"/>
              <p:cNvSpPr/>
              <p:nvPr/>
            </p:nvSpPr>
            <p:spPr>
              <a:xfrm>
                <a:off x="1364" y="68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3" name="Google Shape;1943;p25"/>
              <p:cNvSpPr/>
              <p:nvPr/>
            </p:nvSpPr>
            <p:spPr>
              <a:xfrm>
                <a:off x="1398" y="72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4" name="Google Shape;1944;p25"/>
              <p:cNvSpPr/>
              <p:nvPr/>
            </p:nvSpPr>
            <p:spPr>
              <a:xfrm>
                <a:off x="1432" y="75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5" name="Google Shape;1945;p25"/>
              <p:cNvSpPr/>
              <p:nvPr/>
            </p:nvSpPr>
            <p:spPr>
              <a:xfrm>
                <a:off x="1466" y="78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6" name="Google Shape;1946;p25"/>
              <p:cNvSpPr/>
              <p:nvPr/>
            </p:nvSpPr>
            <p:spPr>
              <a:xfrm>
                <a:off x="1500" y="82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7" name="Google Shape;1947;p25"/>
              <p:cNvSpPr/>
              <p:nvPr/>
            </p:nvSpPr>
            <p:spPr>
              <a:xfrm>
                <a:off x="1534" y="85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8" name="Google Shape;1948;p25"/>
              <p:cNvSpPr/>
              <p:nvPr/>
            </p:nvSpPr>
            <p:spPr>
              <a:xfrm>
                <a:off x="1568" y="89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9" name="Google Shape;1949;p25"/>
              <p:cNvSpPr/>
              <p:nvPr/>
            </p:nvSpPr>
            <p:spPr>
              <a:xfrm>
                <a:off x="1603" y="925"/>
                <a:ext cx="22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0" name="Google Shape;1950;p25"/>
              <p:cNvSpPr/>
              <p:nvPr/>
            </p:nvSpPr>
            <p:spPr>
              <a:xfrm>
                <a:off x="1637" y="95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1" name="Google Shape;1951;p25"/>
              <p:cNvSpPr/>
              <p:nvPr/>
            </p:nvSpPr>
            <p:spPr>
              <a:xfrm>
                <a:off x="1671" y="99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2" name="Google Shape;1952;p25"/>
              <p:cNvSpPr/>
              <p:nvPr/>
            </p:nvSpPr>
            <p:spPr>
              <a:xfrm>
                <a:off x="1705" y="102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3" name="Google Shape;1953;p25"/>
              <p:cNvSpPr/>
              <p:nvPr/>
            </p:nvSpPr>
            <p:spPr>
              <a:xfrm>
                <a:off x="1739" y="106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4" name="Google Shape;1954;p25"/>
              <p:cNvSpPr/>
              <p:nvPr/>
            </p:nvSpPr>
            <p:spPr>
              <a:xfrm>
                <a:off x="1773" y="109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5" name="Google Shape;1955;p25"/>
              <p:cNvSpPr/>
              <p:nvPr/>
            </p:nvSpPr>
            <p:spPr>
              <a:xfrm>
                <a:off x="1807" y="112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6" name="Google Shape;1956;p25"/>
              <p:cNvSpPr/>
              <p:nvPr/>
            </p:nvSpPr>
            <p:spPr>
              <a:xfrm>
                <a:off x="1841" y="116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7" name="Google Shape;1957;p25"/>
              <p:cNvSpPr/>
              <p:nvPr/>
            </p:nvSpPr>
            <p:spPr>
              <a:xfrm>
                <a:off x="1166" y="54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8" name="Google Shape;1958;p25"/>
              <p:cNvSpPr/>
              <p:nvPr/>
            </p:nvSpPr>
            <p:spPr>
              <a:xfrm>
                <a:off x="1200" y="57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9" name="Google Shape;1959;p25"/>
              <p:cNvSpPr/>
              <p:nvPr/>
            </p:nvSpPr>
            <p:spPr>
              <a:xfrm>
                <a:off x="1234" y="61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0" name="Google Shape;1960;p25"/>
              <p:cNvSpPr/>
              <p:nvPr/>
            </p:nvSpPr>
            <p:spPr>
              <a:xfrm>
                <a:off x="1268" y="64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1" name="Google Shape;1961;p25"/>
              <p:cNvSpPr/>
              <p:nvPr/>
            </p:nvSpPr>
            <p:spPr>
              <a:xfrm>
                <a:off x="1302" y="68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2" name="Google Shape;1962;p25"/>
              <p:cNvSpPr/>
              <p:nvPr/>
            </p:nvSpPr>
            <p:spPr>
              <a:xfrm>
                <a:off x="1336" y="71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3" name="Google Shape;1963;p25"/>
              <p:cNvSpPr/>
              <p:nvPr/>
            </p:nvSpPr>
            <p:spPr>
              <a:xfrm>
                <a:off x="1371" y="748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4" name="Google Shape;1964;p25"/>
              <p:cNvSpPr/>
              <p:nvPr/>
            </p:nvSpPr>
            <p:spPr>
              <a:xfrm>
                <a:off x="1405" y="782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5" name="Google Shape;1965;p25"/>
              <p:cNvSpPr/>
              <p:nvPr/>
            </p:nvSpPr>
            <p:spPr>
              <a:xfrm>
                <a:off x="1439" y="81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6" name="Google Shape;1966;p25"/>
              <p:cNvSpPr/>
              <p:nvPr/>
            </p:nvSpPr>
            <p:spPr>
              <a:xfrm>
                <a:off x="1473" y="85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7" name="Google Shape;1967;p25"/>
              <p:cNvSpPr/>
              <p:nvPr/>
            </p:nvSpPr>
            <p:spPr>
              <a:xfrm>
                <a:off x="1507" y="88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8" name="Google Shape;1968;p25"/>
              <p:cNvSpPr/>
              <p:nvPr/>
            </p:nvSpPr>
            <p:spPr>
              <a:xfrm>
                <a:off x="1541" y="91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9" name="Google Shape;1969;p25"/>
              <p:cNvSpPr/>
              <p:nvPr/>
            </p:nvSpPr>
            <p:spPr>
              <a:xfrm>
                <a:off x="1575" y="95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0" name="Google Shape;1970;p25"/>
              <p:cNvSpPr/>
              <p:nvPr/>
            </p:nvSpPr>
            <p:spPr>
              <a:xfrm>
                <a:off x="1609" y="98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1" name="Google Shape;1971;p25"/>
              <p:cNvSpPr/>
              <p:nvPr/>
            </p:nvSpPr>
            <p:spPr>
              <a:xfrm>
                <a:off x="1643" y="102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2" name="Google Shape;1972;p25"/>
              <p:cNvSpPr/>
              <p:nvPr/>
            </p:nvSpPr>
            <p:spPr>
              <a:xfrm>
                <a:off x="1677" y="105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3" name="Google Shape;1973;p25"/>
              <p:cNvSpPr/>
              <p:nvPr/>
            </p:nvSpPr>
            <p:spPr>
              <a:xfrm>
                <a:off x="1711" y="108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4" name="Google Shape;1974;p25"/>
              <p:cNvSpPr/>
              <p:nvPr/>
            </p:nvSpPr>
            <p:spPr>
              <a:xfrm>
                <a:off x="1745" y="1123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5" name="Google Shape;1975;p25"/>
              <p:cNvSpPr/>
              <p:nvPr/>
            </p:nvSpPr>
            <p:spPr>
              <a:xfrm>
                <a:off x="1779" y="115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6" name="Google Shape;1976;p25"/>
              <p:cNvSpPr/>
              <p:nvPr/>
            </p:nvSpPr>
            <p:spPr>
              <a:xfrm>
                <a:off x="1813" y="119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77" name="Google Shape;1977;p25"/>
            <p:cNvSpPr/>
            <p:nvPr/>
          </p:nvSpPr>
          <p:spPr>
            <a:xfrm>
              <a:off x="565757" y="90805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25"/>
            <p:cNvSpPr/>
            <p:nvPr/>
          </p:nvSpPr>
          <p:spPr>
            <a:xfrm>
              <a:off x="621319" y="962025"/>
              <a:ext cx="34925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25"/>
            <p:cNvSpPr/>
            <p:nvPr/>
          </p:nvSpPr>
          <p:spPr>
            <a:xfrm>
              <a:off x="675294" y="101600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25"/>
            <p:cNvSpPr/>
            <p:nvPr/>
          </p:nvSpPr>
          <p:spPr>
            <a:xfrm>
              <a:off x="729269" y="10699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25"/>
            <p:cNvSpPr/>
            <p:nvPr/>
          </p:nvSpPr>
          <p:spPr>
            <a:xfrm>
              <a:off x="783244" y="112395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25"/>
            <p:cNvSpPr/>
            <p:nvPr/>
          </p:nvSpPr>
          <p:spPr>
            <a:xfrm>
              <a:off x="837219" y="117792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25"/>
            <p:cNvSpPr/>
            <p:nvPr/>
          </p:nvSpPr>
          <p:spPr>
            <a:xfrm>
              <a:off x="891194" y="123190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25"/>
            <p:cNvSpPr/>
            <p:nvPr/>
          </p:nvSpPr>
          <p:spPr>
            <a:xfrm>
              <a:off x="945169" y="12858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25"/>
            <p:cNvSpPr/>
            <p:nvPr/>
          </p:nvSpPr>
          <p:spPr>
            <a:xfrm>
              <a:off x="999144" y="133985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25"/>
            <p:cNvSpPr/>
            <p:nvPr/>
          </p:nvSpPr>
          <p:spPr>
            <a:xfrm>
              <a:off x="1053119" y="139382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25"/>
            <p:cNvSpPr/>
            <p:nvPr/>
          </p:nvSpPr>
          <p:spPr>
            <a:xfrm>
              <a:off x="1107094" y="144780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25"/>
            <p:cNvSpPr/>
            <p:nvPr/>
          </p:nvSpPr>
          <p:spPr>
            <a:xfrm>
              <a:off x="1161069" y="15017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25"/>
            <p:cNvSpPr/>
            <p:nvPr/>
          </p:nvSpPr>
          <p:spPr>
            <a:xfrm>
              <a:off x="1215044" y="155575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25"/>
            <p:cNvSpPr/>
            <p:nvPr/>
          </p:nvSpPr>
          <p:spPr>
            <a:xfrm>
              <a:off x="1269019" y="160972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25"/>
            <p:cNvSpPr/>
            <p:nvPr/>
          </p:nvSpPr>
          <p:spPr>
            <a:xfrm>
              <a:off x="1322994" y="166370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25"/>
            <p:cNvSpPr/>
            <p:nvPr/>
          </p:nvSpPr>
          <p:spPr>
            <a:xfrm>
              <a:off x="1376969" y="17176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5"/>
            <p:cNvSpPr/>
            <p:nvPr/>
          </p:nvSpPr>
          <p:spPr>
            <a:xfrm>
              <a:off x="1430944" y="177165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25"/>
            <p:cNvSpPr/>
            <p:nvPr/>
          </p:nvSpPr>
          <p:spPr>
            <a:xfrm>
              <a:off x="1484919" y="182562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25"/>
            <p:cNvSpPr/>
            <p:nvPr/>
          </p:nvSpPr>
          <p:spPr>
            <a:xfrm>
              <a:off x="1538894" y="187960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25"/>
            <p:cNvSpPr/>
            <p:nvPr/>
          </p:nvSpPr>
          <p:spPr>
            <a:xfrm>
              <a:off x="1592869" y="19335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25"/>
            <p:cNvSpPr/>
            <p:nvPr/>
          </p:nvSpPr>
          <p:spPr>
            <a:xfrm>
              <a:off x="522894" y="950913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2" h="1102" extrusionOk="0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25"/>
            <p:cNvSpPr/>
            <p:nvPr/>
          </p:nvSpPr>
          <p:spPr>
            <a:xfrm>
              <a:off x="576869" y="1004888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25"/>
            <p:cNvSpPr/>
            <p:nvPr/>
          </p:nvSpPr>
          <p:spPr>
            <a:xfrm>
              <a:off x="630844" y="1058863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25"/>
            <p:cNvSpPr/>
            <p:nvPr/>
          </p:nvSpPr>
          <p:spPr>
            <a:xfrm>
              <a:off x="684819" y="1112838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2" h="1102" extrusionOk="0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25"/>
            <p:cNvSpPr/>
            <p:nvPr/>
          </p:nvSpPr>
          <p:spPr>
            <a:xfrm>
              <a:off x="738794" y="1166813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25"/>
            <p:cNvSpPr/>
            <p:nvPr/>
          </p:nvSpPr>
          <p:spPr>
            <a:xfrm>
              <a:off x="792769" y="1222375"/>
              <a:ext cx="36513" cy="34925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25"/>
            <p:cNvSpPr/>
            <p:nvPr/>
          </p:nvSpPr>
          <p:spPr>
            <a:xfrm>
              <a:off x="846744" y="127635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2" h="1102" extrusionOk="0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25"/>
            <p:cNvSpPr/>
            <p:nvPr/>
          </p:nvSpPr>
          <p:spPr>
            <a:xfrm>
              <a:off x="900719" y="133032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25"/>
            <p:cNvSpPr/>
            <p:nvPr/>
          </p:nvSpPr>
          <p:spPr>
            <a:xfrm>
              <a:off x="954694" y="138430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25"/>
            <p:cNvSpPr/>
            <p:nvPr/>
          </p:nvSpPr>
          <p:spPr>
            <a:xfrm>
              <a:off x="1008669" y="14382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2" h="1102" extrusionOk="0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25"/>
            <p:cNvSpPr/>
            <p:nvPr/>
          </p:nvSpPr>
          <p:spPr>
            <a:xfrm>
              <a:off x="1062644" y="149225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25"/>
            <p:cNvSpPr/>
            <p:nvPr/>
          </p:nvSpPr>
          <p:spPr>
            <a:xfrm>
              <a:off x="1116619" y="154622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25"/>
            <p:cNvSpPr/>
            <p:nvPr/>
          </p:nvSpPr>
          <p:spPr>
            <a:xfrm>
              <a:off x="1170594" y="160020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2" h="1102" extrusionOk="0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25"/>
            <p:cNvSpPr/>
            <p:nvPr/>
          </p:nvSpPr>
          <p:spPr>
            <a:xfrm>
              <a:off x="1224569" y="16541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25"/>
            <p:cNvSpPr/>
            <p:nvPr/>
          </p:nvSpPr>
          <p:spPr>
            <a:xfrm>
              <a:off x="1278544" y="170815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25"/>
            <p:cNvSpPr/>
            <p:nvPr/>
          </p:nvSpPr>
          <p:spPr>
            <a:xfrm>
              <a:off x="1332519" y="176212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2" h="1102" extrusionOk="0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25"/>
            <p:cNvSpPr/>
            <p:nvPr/>
          </p:nvSpPr>
          <p:spPr>
            <a:xfrm>
              <a:off x="1386494" y="181610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25"/>
            <p:cNvSpPr/>
            <p:nvPr/>
          </p:nvSpPr>
          <p:spPr>
            <a:xfrm>
              <a:off x="1440469" y="18700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25"/>
            <p:cNvSpPr/>
            <p:nvPr/>
          </p:nvSpPr>
          <p:spPr>
            <a:xfrm>
              <a:off x="1494444" y="192405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2" h="1102" extrusionOk="0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25"/>
            <p:cNvSpPr/>
            <p:nvPr/>
          </p:nvSpPr>
          <p:spPr>
            <a:xfrm>
              <a:off x="1550007" y="1978025"/>
              <a:ext cx="34925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25"/>
            <p:cNvSpPr/>
            <p:nvPr/>
          </p:nvSpPr>
          <p:spPr>
            <a:xfrm>
              <a:off x="478444" y="995363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25"/>
            <p:cNvSpPr/>
            <p:nvPr/>
          </p:nvSpPr>
          <p:spPr>
            <a:xfrm>
              <a:off x="532419" y="1049338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2" h="1101" extrusionOk="0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25"/>
            <p:cNvSpPr/>
            <p:nvPr/>
          </p:nvSpPr>
          <p:spPr>
            <a:xfrm>
              <a:off x="587982" y="1104900"/>
              <a:ext cx="33338" cy="333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25"/>
            <p:cNvSpPr/>
            <p:nvPr/>
          </p:nvSpPr>
          <p:spPr>
            <a:xfrm>
              <a:off x="640369" y="1157288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25"/>
            <p:cNvSpPr/>
            <p:nvPr/>
          </p:nvSpPr>
          <p:spPr>
            <a:xfrm>
              <a:off x="694344" y="1211263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2" h="1101" extrusionOk="0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25"/>
            <p:cNvSpPr/>
            <p:nvPr/>
          </p:nvSpPr>
          <p:spPr>
            <a:xfrm>
              <a:off x="748319" y="1265238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2" extrusionOk="0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25"/>
            <p:cNvSpPr/>
            <p:nvPr/>
          </p:nvSpPr>
          <p:spPr>
            <a:xfrm>
              <a:off x="802294" y="1319213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25"/>
            <p:cNvSpPr/>
            <p:nvPr/>
          </p:nvSpPr>
          <p:spPr>
            <a:xfrm>
              <a:off x="856269" y="1373188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2" h="1101" extrusionOk="0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25"/>
            <p:cNvSpPr/>
            <p:nvPr/>
          </p:nvSpPr>
          <p:spPr>
            <a:xfrm>
              <a:off x="910244" y="1427163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2" extrusionOk="0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25"/>
            <p:cNvSpPr/>
            <p:nvPr/>
          </p:nvSpPr>
          <p:spPr>
            <a:xfrm>
              <a:off x="964219" y="1481138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25"/>
            <p:cNvSpPr/>
            <p:nvPr/>
          </p:nvSpPr>
          <p:spPr>
            <a:xfrm>
              <a:off x="1018194" y="1536700"/>
              <a:ext cx="36513" cy="34925"/>
            </a:xfrm>
            <a:custGeom>
              <a:avLst/>
              <a:gdLst/>
              <a:ahLst/>
              <a:cxnLst/>
              <a:rect l="l" t="t" r="r" b="b"/>
              <a:pathLst>
                <a:path w="1102" h="1101" extrusionOk="0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25"/>
            <p:cNvSpPr/>
            <p:nvPr/>
          </p:nvSpPr>
          <p:spPr>
            <a:xfrm>
              <a:off x="1072169" y="15906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2" extrusionOk="0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25"/>
            <p:cNvSpPr/>
            <p:nvPr/>
          </p:nvSpPr>
          <p:spPr>
            <a:xfrm>
              <a:off x="1126144" y="164465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25"/>
            <p:cNvSpPr/>
            <p:nvPr/>
          </p:nvSpPr>
          <p:spPr>
            <a:xfrm>
              <a:off x="1180119" y="169862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2" h="1101" extrusionOk="0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25"/>
            <p:cNvSpPr/>
            <p:nvPr/>
          </p:nvSpPr>
          <p:spPr>
            <a:xfrm>
              <a:off x="1235682" y="1752600"/>
              <a:ext cx="34925" cy="36513"/>
            </a:xfrm>
            <a:custGeom>
              <a:avLst/>
              <a:gdLst/>
              <a:ahLst/>
              <a:cxnLst/>
              <a:rect l="l" t="t" r="r" b="b"/>
              <a:pathLst>
                <a:path w="1101" h="1102" extrusionOk="0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25"/>
            <p:cNvSpPr/>
            <p:nvPr/>
          </p:nvSpPr>
          <p:spPr>
            <a:xfrm>
              <a:off x="1289657" y="18065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25"/>
            <p:cNvSpPr/>
            <p:nvPr/>
          </p:nvSpPr>
          <p:spPr>
            <a:xfrm>
              <a:off x="1343632" y="186055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2" h="1101" extrusionOk="0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25"/>
            <p:cNvSpPr/>
            <p:nvPr/>
          </p:nvSpPr>
          <p:spPr>
            <a:xfrm>
              <a:off x="1397607" y="191452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2" extrusionOk="0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25"/>
            <p:cNvSpPr/>
            <p:nvPr/>
          </p:nvSpPr>
          <p:spPr>
            <a:xfrm>
              <a:off x="1451582" y="196850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25"/>
            <p:cNvSpPr/>
            <p:nvPr/>
          </p:nvSpPr>
          <p:spPr>
            <a:xfrm>
              <a:off x="1505557" y="20224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2" h="1101" extrusionOk="0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37" name="Google Shape;2037;p25"/>
          <p:cNvGrpSpPr/>
          <p:nvPr/>
        </p:nvGrpSpPr>
        <p:grpSpPr>
          <a:xfrm>
            <a:off x="-390479" y="-357338"/>
            <a:ext cx="2090651" cy="2092749"/>
            <a:chOff x="5213090" y="468313"/>
            <a:chExt cx="1581151" cy="1582738"/>
          </a:xfrm>
        </p:grpSpPr>
        <p:sp>
          <p:nvSpPr>
            <p:cNvPr id="2038" name="Google Shape;2038;p25"/>
            <p:cNvSpPr/>
            <p:nvPr/>
          </p:nvSpPr>
          <p:spPr>
            <a:xfrm>
              <a:off x="6760903" y="995363"/>
              <a:ext cx="33338" cy="3333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25"/>
            <p:cNvSpPr/>
            <p:nvPr/>
          </p:nvSpPr>
          <p:spPr>
            <a:xfrm>
              <a:off x="6705340" y="104775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25"/>
            <p:cNvSpPr/>
            <p:nvPr/>
          </p:nvSpPr>
          <p:spPr>
            <a:xfrm>
              <a:off x="6651365" y="110172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25"/>
            <p:cNvSpPr/>
            <p:nvPr/>
          </p:nvSpPr>
          <p:spPr>
            <a:xfrm>
              <a:off x="6597390" y="115570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25"/>
            <p:cNvSpPr/>
            <p:nvPr/>
          </p:nvSpPr>
          <p:spPr>
            <a:xfrm>
              <a:off x="6545003" y="1209675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25"/>
            <p:cNvSpPr/>
            <p:nvPr/>
          </p:nvSpPr>
          <p:spPr>
            <a:xfrm>
              <a:off x="6491028" y="1263650"/>
              <a:ext cx="36513" cy="34925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25"/>
            <p:cNvSpPr/>
            <p:nvPr/>
          </p:nvSpPr>
          <p:spPr>
            <a:xfrm>
              <a:off x="6437053" y="1316038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25"/>
            <p:cNvSpPr/>
            <p:nvPr/>
          </p:nvSpPr>
          <p:spPr>
            <a:xfrm>
              <a:off x="6383078" y="1370013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25"/>
            <p:cNvSpPr/>
            <p:nvPr/>
          </p:nvSpPr>
          <p:spPr>
            <a:xfrm>
              <a:off x="6329103" y="1423988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25"/>
            <p:cNvSpPr/>
            <p:nvPr/>
          </p:nvSpPr>
          <p:spPr>
            <a:xfrm>
              <a:off x="6275128" y="1477963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25"/>
            <p:cNvSpPr/>
            <p:nvPr/>
          </p:nvSpPr>
          <p:spPr>
            <a:xfrm>
              <a:off x="6222740" y="1531938"/>
              <a:ext cx="34925" cy="36513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25"/>
            <p:cNvSpPr/>
            <p:nvPr/>
          </p:nvSpPr>
          <p:spPr>
            <a:xfrm>
              <a:off x="6168765" y="1585913"/>
              <a:ext cx="36513" cy="34925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25"/>
            <p:cNvSpPr/>
            <p:nvPr/>
          </p:nvSpPr>
          <p:spPr>
            <a:xfrm>
              <a:off x="6114790" y="163830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25"/>
            <p:cNvSpPr/>
            <p:nvPr/>
          </p:nvSpPr>
          <p:spPr>
            <a:xfrm>
              <a:off x="6060815" y="16922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25"/>
            <p:cNvSpPr/>
            <p:nvPr/>
          </p:nvSpPr>
          <p:spPr>
            <a:xfrm>
              <a:off x="6006840" y="174625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25"/>
            <p:cNvSpPr/>
            <p:nvPr/>
          </p:nvSpPr>
          <p:spPr>
            <a:xfrm>
              <a:off x="5952865" y="180022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25"/>
            <p:cNvSpPr/>
            <p:nvPr/>
          </p:nvSpPr>
          <p:spPr>
            <a:xfrm>
              <a:off x="5902065" y="1855788"/>
              <a:ext cx="31750" cy="3333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25"/>
            <p:cNvSpPr/>
            <p:nvPr/>
          </p:nvSpPr>
          <p:spPr>
            <a:xfrm>
              <a:off x="5848090" y="1909763"/>
              <a:ext cx="33338" cy="317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25"/>
            <p:cNvSpPr/>
            <p:nvPr/>
          </p:nvSpPr>
          <p:spPr>
            <a:xfrm>
              <a:off x="5792528" y="1960563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25"/>
            <p:cNvSpPr/>
            <p:nvPr/>
          </p:nvSpPr>
          <p:spPr>
            <a:xfrm>
              <a:off x="5738553" y="2014538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25"/>
            <p:cNvSpPr/>
            <p:nvPr/>
          </p:nvSpPr>
          <p:spPr>
            <a:xfrm>
              <a:off x="6714865" y="950913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25"/>
            <p:cNvSpPr/>
            <p:nvPr/>
          </p:nvSpPr>
          <p:spPr>
            <a:xfrm>
              <a:off x="6662478" y="1004888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25"/>
            <p:cNvSpPr/>
            <p:nvPr/>
          </p:nvSpPr>
          <p:spPr>
            <a:xfrm>
              <a:off x="6610090" y="1058863"/>
              <a:ext cx="33338" cy="3333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25"/>
            <p:cNvSpPr/>
            <p:nvPr/>
          </p:nvSpPr>
          <p:spPr>
            <a:xfrm>
              <a:off x="6556115" y="1112838"/>
              <a:ext cx="33338" cy="3333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25"/>
            <p:cNvSpPr/>
            <p:nvPr/>
          </p:nvSpPr>
          <p:spPr>
            <a:xfrm>
              <a:off x="6500553" y="116522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25"/>
            <p:cNvSpPr/>
            <p:nvPr/>
          </p:nvSpPr>
          <p:spPr>
            <a:xfrm>
              <a:off x="6446578" y="121920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25"/>
            <p:cNvSpPr/>
            <p:nvPr/>
          </p:nvSpPr>
          <p:spPr>
            <a:xfrm>
              <a:off x="6392603" y="12731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25"/>
            <p:cNvSpPr/>
            <p:nvPr/>
          </p:nvSpPr>
          <p:spPr>
            <a:xfrm>
              <a:off x="6340215" y="1327150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25"/>
            <p:cNvSpPr/>
            <p:nvPr/>
          </p:nvSpPr>
          <p:spPr>
            <a:xfrm>
              <a:off x="6286240" y="1379538"/>
              <a:ext cx="34925" cy="36513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25"/>
            <p:cNvSpPr/>
            <p:nvPr/>
          </p:nvSpPr>
          <p:spPr>
            <a:xfrm>
              <a:off x="6233853" y="1435100"/>
              <a:ext cx="33338" cy="3333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25"/>
            <p:cNvSpPr/>
            <p:nvPr/>
          </p:nvSpPr>
          <p:spPr>
            <a:xfrm>
              <a:off x="6178290" y="1487488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25"/>
            <p:cNvSpPr/>
            <p:nvPr/>
          </p:nvSpPr>
          <p:spPr>
            <a:xfrm>
              <a:off x="6124315" y="1541463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25"/>
            <p:cNvSpPr/>
            <p:nvPr/>
          </p:nvSpPr>
          <p:spPr>
            <a:xfrm>
              <a:off x="6070340" y="1595438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25"/>
            <p:cNvSpPr/>
            <p:nvPr/>
          </p:nvSpPr>
          <p:spPr>
            <a:xfrm>
              <a:off x="6016365" y="1649413"/>
              <a:ext cx="36513" cy="34925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25"/>
            <p:cNvSpPr/>
            <p:nvPr/>
          </p:nvSpPr>
          <p:spPr>
            <a:xfrm>
              <a:off x="5963978" y="1701800"/>
              <a:ext cx="34925" cy="36513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25"/>
            <p:cNvSpPr/>
            <p:nvPr/>
          </p:nvSpPr>
          <p:spPr>
            <a:xfrm>
              <a:off x="5910003" y="17557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89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25"/>
            <p:cNvSpPr/>
            <p:nvPr/>
          </p:nvSpPr>
          <p:spPr>
            <a:xfrm>
              <a:off x="5856028" y="180975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25"/>
            <p:cNvSpPr/>
            <p:nvPr/>
          </p:nvSpPr>
          <p:spPr>
            <a:xfrm>
              <a:off x="5802053" y="186372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25"/>
            <p:cNvSpPr/>
            <p:nvPr/>
          </p:nvSpPr>
          <p:spPr>
            <a:xfrm>
              <a:off x="5748078" y="191770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25"/>
            <p:cNvSpPr/>
            <p:nvPr/>
          </p:nvSpPr>
          <p:spPr>
            <a:xfrm>
              <a:off x="5695690" y="1973263"/>
              <a:ext cx="33338" cy="317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25"/>
            <p:cNvSpPr/>
            <p:nvPr/>
          </p:nvSpPr>
          <p:spPr>
            <a:xfrm>
              <a:off x="6672003" y="906463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25"/>
            <p:cNvSpPr/>
            <p:nvPr/>
          </p:nvSpPr>
          <p:spPr>
            <a:xfrm>
              <a:off x="6618028" y="960438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25"/>
            <p:cNvSpPr/>
            <p:nvPr/>
          </p:nvSpPr>
          <p:spPr>
            <a:xfrm>
              <a:off x="6565640" y="1016000"/>
              <a:ext cx="33338" cy="3333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25"/>
            <p:cNvSpPr/>
            <p:nvPr/>
          </p:nvSpPr>
          <p:spPr>
            <a:xfrm>
              <a:off x="6511665" y="1069975"/>
              <a:ext cx="33338" cy="317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25"/>
            <p:cNvSpPr/>
            <p:nvPr/>
          </p:nvSpPr>
          <p:spPr>
            <a:xfrm>
              <a:off x="6456103" y="11207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25"/>
            <p:cNvSpPr/>
            <p:nvPr/>
          </p:nvSpPr>
          <p:spPr>
            <a:xfrm>
              <a:off x="6403715" y="1174750"/>
              <a:ext cx="34925" cy="36513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25"/>
            <p:cNvSpPr/>
            <p:nvPr/>
          </p:nvSpPr>
          <p:spPr>
            <a:xfrm>
              <a:off x="6349740" y="122872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25"/>
            <p:cNvSpPr/>
            <p:nvPr/>
          </p:nvSpPr>
          <p:spPr>
            <a:xfrm>
              <a:off x="6295765" y="128270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25"/>
            <p:cNvSpPr/>
            <p:nvPr/>
          </p:nvSpPr>
          <p:spPr>
            <a:xfrm>
              <a:off x="6241790" y="13366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87" name="Google Shape;2087;p25"/>
            <p:cNvGrpSpPr/>
            <p:nvPr/>
          </p:nvGrpSpPr>
          <p:grpSpPr>
            <a:xfrm>
              <a:off x="5255952" y="468313"/>
              <a:ext cx="1408113" cy="1493838"/>
              <a:chOff x="3702" y="295"/>
              <a:chExt cx="887" cy="941"/>
            </a:xfrm>
          </p:grpSpPr>
          <p:sp>
            <p:nvSpPr>
              <p:cNvPr id="2088" name="Google Shape;2088;p25"/>
              <p:cNvSpPr/>
              <p:nvPr/>
            </p:nvSpPr>
            <p:spPr>
              <a:xfrm>
                <a:off x="4289" y="876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9" name="Google Shape;2089;p25"/>
              <p:cNvSpPr/>
              <p:nvPr/>
            </p:nvSpPr>
            <p:spPr>
              <a:xfrm>
                <a:off x="4255" y="910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0" name="Google Shape;2090;p25"/>
              <p:cNvSpPr/>
              <p:nvPr/>
            </p:nvSpPr>
            <p:spPr>
              <a:xfrm>
                <a:off x="4222" y="943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1" name="Google Shape;2091;p25"/>
              <p:cNvSpPr/>
              <p:nvPr/>
            </p:nvSpPr>
            <p:spPr>
              <a:xfrm>
                <a:off x="4188" y="97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2" name="Google Shape;2092;p25"/>
              <p:cNvSpPr/>
              <p:nvPr/>
            </p:nvSpPr>
            <p:spPr>
              <a:xfrm>
                <a:off x="4154" y="101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3" name="Google Shape;2093;p25"/>
              <p:cNvSpPr/>
              <p:nvPr/>
            </p:nvSpPr>
            <p:spPr>
              <a:xfrm>
                <a:off x="4120" y="104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4" name="Google Shape;2094;p25"/>
              <p:cNvSpPr/>
              <p:nvPr/>
            </p:nvSpPr>
            <p:spPr>
              <a:xfrm>
                <a:off x="4086" y="1079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5" name="Google Shape;2095;p25"/>
              <p:cNvSpPr/>
              <p:nvPr/>
            </p:nvSpPr>
            <p:spPr>
              <a:xfrm>
                <a:off x="4052" y="1113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6" name="Google Shape;2096;p25"/>
              <p:cNvSpPr/>
              <p:nvPr/>
            </p:nvSpPr>
            <p:spPr>
              <a:xfrm>
                <a:off x="4019" y="1146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7" name="Google Shape;2097;p25"/>
              <p:cNvSpPr/>
              <p:nvPr/>
            </p:nvSpPr>
            <p:spPr>
              <a:xfrm>
                <a:off x="3985" y="118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8" name="Google Shape;2098;p25"/>
              <p:cNvSpPr/>
              <p:nvPr/>
            </p:nvSpPr>
            <p:spPr>
              <a:xfrm>
                <a:off x="3952" y="1215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9" name="Google Shape;2099;p25"/>
              <p:cNvSpPr/>
              <p:nvPr/>
            </p:nvSpPr>
            <p:spPr>
              <a:xfrm>
                <a:off x="4566" y="544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0" name="Google Shape;2100;p25"/>
              <p:cNvSpPr/>
              <p:nvPr/>
            </p:nvSpPr>
            <p:spPr>
              <a:xfrm>
                <a:off x="4532" y="57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1" name="Google Shape;2101;p25"/>
              <p:cNvSpPr/>
              <p:nvPr/>
            </p:nvSpPr>
            <p:spPr>
              <a:xfrm>
                <a:off x="4498" y="61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2" name="Google Shape;2102;p25"/>
              <p:cNvSpPr/>
              <p:nvPr/>
            </p:nvSpPr>
            <p:spPr>
              <a:xfrm>
                <a:off x="4465" y="645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3" name="Google Shape;2103;p25"/>
              <p:cNvSpPr/>
              <p:nvPr/>
            </p:nvSpPr>
            <p:spPr>
              <a:xfrm>
                <a:off x="4431" y="67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4" name="Google Shape;2104;p25"/>
              <p:cNvSpPr/>
              <p:nvPr/>
            </p:nvSpPr>
            <p:spPr>
              <a:xfrm>
                <a:off x="4398" y="714"/>
                <a:ext cx="21" cy="2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5" name="Google Shape;2105;p25"/>
              <p:cNvSpPr/>
              <p:nvPr/>
            </p:nvSpPr>
            <p:spPr>
              <a:xfrm>
                <a:off x="4363" y="747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6" name="Google Shape;2106;p25"/>
              <p:cNvSpPr/>
              <p:nvPr/>
            </p:nvSpPr>
            <p:spPr>
              <a:xfrm>
                <a:off x="4329" y="78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7" name="Google Shape;2107;p25"/>
              <p:cNvSpPr/>
              <p:nvPr/>
            </p:nvSpPr>
            <p:spPr>
              <a:xfrm>
                <a:off x="4295" y="81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8" name="Google Shape;2108;p25"/>
              <p:cNvSpPr/>
              <p:nvPr/>
            </p:nvSpPr>
            <p:spPr>
              <a:xfrm>
                <a:off x="4262" y="848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9" name="Google Shape;2109;p25"/>
              <p:cNvSpPr/>
              <p:nvPr/>
            </p:nvSpPr>
            <p:spPr>
              <a:xfrm>
                <a:off x="4228" y="88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0" name="Google Shape;2110;p25"/>
              <p:cNvSpPr/>
              <p:nvPr/>
            </p:nvSpPr>
            <p:spPr>
              <a:xfrm>
                <a:off x="4195" y="917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1" name="Google Shape;2111;p25"/>
              <p:cNvSpPr/>
              <p:nvPr/>
            </p:nvSpPr>
            <p:spPr>
              <a:xfrm>
                <a:off x="4161" y="951"/>
                <a:ext cx="21" cy="2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2" name="Google Shape;2112;p25"/>
              <p:cNvSpPr/>
              <p:nvPr/>
            </p:nvSpPr>
            <p:spPr>
              <a:xfrm>
                <a:off x="4126" y="98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3" name="Google Shape;2113;p25"/>
              <p:cNvSpPr/>
              <p:nvPr/>
            </p:nvSpPr>
            <p:spPr>
              <a:xfrm>
                <a:off x="4092" y="101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4" name="Google Shape;2114;p25"/>
              <p:cNvSpPr/>
              <p:nvPr/>
            </p:nvSpPr>
            <p:spPr>
              <a:xfrm>
                <a:off x="4059" y="1051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5" name="Google Shape;2115;p25"/>
              <p:cNvSpPr/>
              <p:nvPr/>
            </p:nvSpPr>
            <p:spPr>
              <a:xfrm>
                <a:off x="4025" y="108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6" name="Google Shape;2116;p25"/>
              <p:cNvSpPr/>
              <p:nvPr/>
            </p:nvSpPr>
            <p:spPr>
              <a:xfrm>
                <a:off x="3991" y="111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7" name="Google Shape;2117;p25"/>
              <p:cNvSpPr/>
              <p:nvPr/>
            </p:nvSpPr>
            <p:spPr>
              <a:xfrm>
                <a:off x="3957" y="1153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8" name="Google Shape;2118;p25"/>
              <p:cNvSpPr/>
              <p:nvPr/>
            </p:nvSpPr>
            <p:spPr>
              <a:xfrm>
                <a:off x="3923" y="118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9" name="Google Shape;2119;p25"/>
              <p:cNvSpPr/>
              <p:nvPr/>
            </p:nvSpPr>
            <p:spPr>
              <a:xfrm>
                <a:off x="4539" y="516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0" name="Google Shape;2120;p25"/>
              <p:cNvSpPr/>
              <p:nvPr/>
            </p:nvSpPr>
            <p:spPr>
              <a:xfrm>
                <a:off x="4505" y="55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1" name="Google Shape;2121;p25"/>
              <p:cNvSpPr/>
              <p:nvPr/>
            </p:nvSpPr>
            <p:spPr>
              <a:xfrm>
                <a:off x="4471" y="584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6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2" name="Google Shape;2122;p25"/>
              <p:cNvSpPr/>
              <p:nvPr/>
            </p:nvSpPr>
            <p:spPr>
              <a:xfrm>
                <a:off x="4437" y="61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3" name="Google Shape;2123;p25"/>
              <p:cNvSpPr/>
              <p:nvPr/>
            </p:nvSpPr>
            <p:spPr>
              <a:xfrm>
                <a:off x="4403" y="65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4" name="Google Shape;2124;p25"/>
              <p:cNvSpPr/>
              <p:nvPr/>
            </p:nvSpPr>
            <p:spPr>
              <a:xfrm>
                <a:off x="4370" y="686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5" name="Google Shape;2125;p25"/>
              <p:cNvSpPr/>
              <p:nvPr/>
            </p:nvSpPr>
            <p:spPr>
              <a:xfrm>
                <a:off x="4337" y="720"/>
                <a:ext cx="20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6" name="Google Shape;2126;p25"/>
              <p:cNvSpPr/>
              <p:nvPr/>
            </p:nvSpPr>
            <p:spPr>
              <a:xfrm>
                <a:off x="4302" y="75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7" name="Google Shape;2127;p25"/>
              <p:cNvSpPr/>
              <p:nvPr/>
            </p:nvSpPr>
            <p:spPr>
              <a:xfrm>
                <a:off x="4268" y="787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8" name="Google Shape;2128;p25"/>
              <p:cNvSpPr/>
              <p:nvPr/>
            </p:nvSpPr>
            <p:spPr>
              <a:xfrm>
                <a:off x="4234" y="82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9" name="Google Shape;2129;p25"/>
              <p:cNvSpPr/>
              <p:nvPr/>
            </p:nvSpPr>
            <p:spPr>
              <a:xfrm>
                <a:off x="4200" y="85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0" name="Google Shape;2130;p25"/>
              <p:cNvSpPr/>
              <p:nvPr/>
            </p:nvSpPr>
            <p:spPr>
              <a:xfrm>
                <a:off x="4166" y="88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1" name="Google Shape;2131;p25"/>
              <p:cNvSpPr/>
              <p:nvPr/>
            </p:nvSpPr>
            <p:spPr>
              <a:xfrm>
                <a:off x="4133" y="922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2" name="Google Shape;2132;p25"/>
              <p:cNvSpPr/>
              <p:nvPr/>
            </p:nvSpPr>
            <p:spPr>
              <a:xfrm>
                <a:off x="4099" y="956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3" name="Google Shape;2133;p25"/>
              <p:cNvSpPr/>
              <p:nvPr/>
            </p:nvSpPr>
            <p:spPr>
              <a:xfrm>
                <a:off x="4065" y="990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6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6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4" name="Google Shape;2134;p25"/>
              <p:cNvSpPr/>
              <p:nvPr/>
            </p:nvSpPr>
            <p:spPr>
              <a:xfrm>
                <a:off x="4031" y="102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6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5" name="Google Shape;2135;p25"/>
              <p:cNvSpPr/>
              <p:nvPr/>
            </p:nvSpPr>
            <p:spPr>
              <a:xfrm>
                <a:off x="3997" y="105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6" name="Google Shape;2136;p25"/>
              <p:cNvSpPr/>
              <p:nvPr/>
            </p:nvSpPr>
            <p:spPr>
              <a:xfrm>
                <a:off x="3963" y="109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7" name="Google Shape;2137;p25"/>
              <p:cNvSpPr/>
              <p:nvPr/>
            </p:nvSpPr>
            <p:spPr>
              <a:xfrm>
                <a:off x="3929" y="112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8" name="Google Shape;2138;p25"/>
              <p:cNvSpPr/>
              <p:nvPr/>
            </p:nvSpPr>
            <p:spPr>
              <a:xfrm>
                <a:off x="3896" y="1159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9" name="Google Shape;2139;p25"/>
              <p:cNvSpPr/>
              <p:nvPr/>
            </p:nvSpPr>
            <p:spPr>
              <a:xfrm>
                <a:off x="4511" y="48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0" name="Google Shape;2140;p25"/>
              <p:cNvSpPr/>
              <p:nvPr/>
            </p:nvSpPr>
            <p:spPr>
              <a:xfrm>
                <a:off x="4477" y="52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1" name="Google Shape;2141;p25"/>
              <p:cNvSpPr/>
              <p:nvPr/>
            </p:nvSpPr>
            <p:spPr>
              <a:xfrm>
                <a:off x="4443" y="55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2" name="Google Shape;2142;p25"/>
              <p:cNvSpPr/>
              <p:nvPr/>
            </p:nvSpPr>
            <p:spPr>
              <a:xfrm>
                <a:off x="4409" y="59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3" name="Google Shape;2143;p25"/>
              <p:cNvSpPr/>
              <p:nvPr/>
            </p:nvSpPr>
            <p:spPr>
              <a:xfrm>
                <a:off x="4376" y="624"/>
                <a:ext cx="22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4" name="Google Shape;2144;p25"/>
              <p:cNvSpPr/>
              <p:nvPr/>
            </p:nvSpPr>
            <p:spPr>
              <a:xfrm>
                <a:off x="4342" y="65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5" name="Google Shape;2145;p25"/>
              <p:cNvSpPr/>
              <p:nvPr/>
            </p:nvSpPr>
            <p:spPr>
              <a:xfrm>
                <a:off x="4308" y="69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6" name="Google Shape;2146;p25"/>
              <p:cNvSpPr/>
              <p:nvPr/>
            </p:nvSpPr>
            <p:spPr>
              <a:xfrm>
                <a:off x="4274" y="72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7" name="Google Shape;2147;p25"/>
              <p:cNvSpPr/>
              <p:nvPr/>
            </p:nvSpPr>
            <p:spPr>
              <a:xfrm>
                <a:off x="4240" y="75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8" name="Google Shape;2148;p25"/>
              <p:cNvSpPr/>
              <p:nvPr/>
            </p:nvSpPr>
            <p:spPr>
              <a:xfrm>
                <a:off x="4206" y="79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9" name="Google Shape;2149;p25"/>
              <p:cNvSpPr/>
              <p:nvPr/>
            </p:nvSpPr>
            <p:spPr>
              <a:xfrm>
                <a:off x="4173" y="827"/>
                <a:ext cx="22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0" name="Google Shape;2150;p25"/>
              <p:cNvSpPr/>
              <p:nvPr/>
            </p:nvSpPr>
            <p:spPr>
              <a:xfrm>
                <a:off x="4139" y="861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1" name="Google Shape;2151;p25"/>
              <p:cNvSpPr/>
              <p:nvPr/>
            </p:nvSpPr>
            <p:spPr>
              <a:xfrm>
                <a:off x="4105" y="89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2" name="Google Shape;2152;p25"/>
              <p:cNvSpPr/>
              <p:nvPr/>
            </p:nvSpPr>
            <p:spPr>
              <a:xfrm>
                <a:off x="4072" y="929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3" name="Google Shape;2153;p25"/>
              <p:cNvSpPr/>
              <p:nvPr/>
            </p:nvSpPr>
            <p:spPr>
              <a:xfrm>
                <a:off x="4038" y="963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4" name="Google Shape;2154;p25"/>
              <p:cNvSpPr/>
              <p:nvPr/>
            </p:nvSpPr>
            <p:spPr>
              <a:xfrm>
                <a:off x="4003" y="99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5" name="Google Shape;2155;p25"/>
              <p:cNvSpPr/>
              <p:nvPr/>
            </p:nvSpPr>
            <p:spPr>
              <a:xfrm>
                <a:off x="3970" y="1030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6" name="Google Shape;2156;p25"/>
              <p:cNvSpPr/>
              <p:nvPr/>
            </p:nvSpPr>
            <p:spPr>
              <a:xfrm>
                <a:off x="3936" y="1064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7" name="Google Shape;2157;p25"/>
              <p:cNvSpPr/>
              <p:nvPr/>
            </p:nvSpPr>
            <p:spPr>
              <a:xfrm>
                <a:off x="3902" y="109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8" name="Google Shape;2158;p25"/>
              <p:cNvSpPr/>
              <p:nvPr/>
            </p:nvSpPr>
            <p:spPr>
              <a:xfrm>
                <a:off x="3868" y="113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9" name="Google Shape;2159;p25"/>
              <p:cNvSpPr/>
              <p:nvPr/>
            </p:nvSpPr>
            <p:spPr>
              <a:xfrm>
                <a:off x="4483" y="461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0" name="Google Shape;2160;p25"/>
              <p:cNvSpPr/>
              <p:nvPr/>
            </p:nvSpPr>
            <p:spPr>
              <a:xfrm>
                <a:off x="4450" y="495"/>
                <a:ext cx="22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1" name="Google Shape;2161;p25"/>
              <p:cNvSpPr/>
              <p:nvPr/>
            </p:nvSpPr>
            <p:spPr>
              <a:xfrm>
                <a:off x="4416" y="528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2" name="Google Shape;2162;p25"/>
              <p:cNvSpPr/>
              <p:nvPr/>
            </p:nvSpPr>
            <p:spPr>
              <a:xfrm>
                <a:off x="4382" y="56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3" name="Google Shape;2163;p25"/>
              <p:cNvSpPr/>
              <p:nvPr/>
            </p:nvSpPr>
            <p:spPr>
              <a:xfrm>
                <a:off x="4348" y="59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4" name="Google Shape;2164;p25"/>
              <p:cNvSpPr/>
              <p:nvPr/>
            </p:nvSpPr>
            <p:spPr>
              <a:xfrm>
                <a:off x="4314" y="63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5" name="Google Shape;2165;p25"/>
              <p:cNvSpPr/>
              <p:nvPr/>
            </p:nvSpPr>
            <p:spPr>
              <a:xfrm>
                <a:off x="4280" y="66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6" name="Google Shape;2166;p25"/>
              <p:cNvSpPr/>
              <p:nvPr/>
            </p:nvSpPr>
            <p:spPr>
              <a:xfrm>
                <a:off x="4246" y="698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7" name="Google Shape;2167;p25"/>
              <p:cNvSpPr/>
              <p:nvPr/>
            </p:nvSpPr>
            <p:spPr>
              <a:xfrm>
                <a:off x="4214" y="732"/>
                <a:ext cx="20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8" name="Google Shape;2168;p25"/>
              <p:cNvSpPr/>
              <p:nvPr/>
            </p:nvSpPr>
            <p:spPr>
              <a:xfrm>
                <a:off x="4179" y="76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9" name="Google Shape;2169;p25"/>
              <p:cNvSpPr/>
              <p:nvPr/>
            </p:nvSpPr>
            <p:spPr>
              <a:xfrm>
                <a:off x="4145" y="79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0" name="Google Shape;2170;p25"/>
              <p:cNvSpPr/>
              <p:nvPr/>
            </p:nvSpPr>
            <p:spPr>
              <a:xfrm>
                <a:off x="4111" y="83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1" name="Google Shape;2171;p25"/>
              <p:cNvSpPr/>
              <p:nvPr/>
            </p:nvSpPr>
            <p:spPr>
              <a:xfrm>
                <a:off x="4077" y="86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2" name="Google Shape;2172;p25"/>
              <p:cNvSpPr/>
              <p:nvPr/>
            </p:nvSpPr>
            <p:spPr>
              <a:xfrm>
                <a:off x="4043" y="901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3" name="Google Shape;2173;p25"/>
              <p:cNvSpPr/>
              <p:nvPr/>
            </p:nvSpPr>
            <p:spPr>
              <a:xfrm>
                <a:off x="4011" y="935"/>
                <a:ext cx="20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4" name="Google Shape;2174;p25"/>
              <p:cNvSpPr/>
              <p:nvPr/>
            </p:nvSpPr>
            <p:spPr>
              <a:xfrm>
                <a:off x="3976" y="96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5" name="Google Shape;2175;p25"/>
              <p:cNvSpPr/>
              <p:nvPr/>
            </p:nvSpPr>
            <p:spPr>
              <a:xfrm>
                <a:off x="3942" y="100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6" name="Google Shape;2176;p25"/>
              <p:cNvSpPr/>
              <p:nvPr/>
            </p:nvSpPr>
            <p:spPr>
              <a:xfrm>
                <a:off x="3908" y="103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7" name="Google Shape;2177;p25"/>
              <p:cNvSpPr/>
              <p:nvPr/>
            </p:nvSpPr>
            <p:spPr>
              <a:xfrm>
                <a:off x="3874" y="107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8" name="Google Shape;2178;p25"/>
              <p:cNvSpPr/>
              <p:nvPr/>
            </p:nvSpPr>
            <p:spPr>
              <a:xfrm>
                <a:off x="3840" y="1104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9" name="Google Shape;2179;p25"/>
              <p:cNvSpPr/>
              <p:nvPr/>
            </p:nvSpPr>
            <p:spPr>
              <a:xfrm>
                <a:off x="4457" y="434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0" name="Google Shape;2180;p25"/>
              <p:cNvSpPr/>
              <p:nvPr/>
            </p:nvSpPr>
            <p:spPr>
              <a:xfrm>
                <a:off x="4423" y="468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1" name="Google Shape;2181;p25"/>
              <p:cNvSpPr/>
              <p:nvPr/>
            </p:nvSpPr>
            <p:spPr>
              <a:xfrm>
                <a:off x="4388" y="50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2" name="Google Shape;2182;p25"/>
              <p:cNvSpPr/>
              <p:nvPr/>
            </p:nvSpPr>
            <p:spPr>
              <a:xfrm>
                <a:off x="4354" y="535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3" name="Google Shape;2183;p25"/>
              <p:cNvSpPr/>
              <p:nvPr/>
            </p:nvSpPr>
            <p:spPr>
              <a:xfrm>
                <a:off x="4320" y="56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4" name="Google Shape;2184;p25"/>
              <p:cNvSpPr/>
              <p:nvPr/>
            </p:nvSpPr>
            <p:spPr>
              <a:xfrm>
                <a:off x="4287" y="602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5" name="Google Shape;2185;p25"/>
              <p:cNvSpPr/>
              <p:nvPr/>
            </p:nvSpPr>
            <p:spPr>
              <a:xfrm>
                <a:off x="4253" y="63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6" name="Google Shape;2186;p25"/>
              <p:cNvSpPr/>
              <p:nvPr/>
            </p:nvSpPr>
            <p:spPr>
              <a:xfrm>
                <a:off x="4219" y="67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7" name="Google Shape;2187;p25"/>
              <p:cNvSpPr/>
              <p:nvPr/>
            </p:nvSpPr>
            <p:spPr>
              <a:xfrm>
                <a:off x="4185" y="70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8" name="Google Shape;2188;p25"/>
              <p:cNvSpPr/>
              <p:nvPr/>
            </p:nvSpPr>
            <p:spPr>
              <a:xfrm>
                <a:off x="4151" y="738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9" name="Google Shape;2189;p25"/>
              <p:cNvSpPr/>
              <p:nvPr/>
            </p:nvSpPr>
            <p:spPr>
              <a:xfrm>
                <a:off x="4117" y="77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0" name="Google Shape;2190;p25"/>
              <p:cNvSpPr/>
              <p:nvPr/>
            </p:nvSpPr>
            <p:spPr>
              <a:xfrm>
                <a:off x="4084" y="805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1" name="Google Shape;2191;p25"/>
              <p:cNvSpPr/>
              <p:nvPr/>
            </p:nvSpPr>
            <p:spPr>
              <a:xfrm>
                <a:off x="4050" y="839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2" name="Google Shape;2192;p25"/>
              <p:cNvSpPr/>
              <p:nvPr/>
            </p:nvSpPr>
            <p:spPr>
              <a:xfrm>
                <a:off x="4016" y="87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3" name="Google Shape;2193;p25"/>
              <p:cNvSpPr/>
              <p:nvPr/>
            </p:nvSpPr>
            <p:spPr>
              <a:xfrm>
                <a:off x="3982" y="90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4" name="Google Shape;2194;p25"/>
              <p:cNvSpPr/>
              <p:nvPr/>
            </p:nvSpPr>
            <p:spPr>
              <a:xfrm>
                <a:off x="3948" y="941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5" name="Google Shape;2195;p25"/>
              <p:cNvSpPr/>
              <p:nvPr/>
            </p:nvSpPr>
            <p:spPr>
              <a:xfrm>
                <a:off x="3915" y="976"/>
                <a:ext cx="21" cy="2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6" name="Google Shape;2196;p25"/>
              <p:cNvSpPr/>
              <p:nvPr/>
            </p:nvSpPr>
            <p:spPr>
              <a:xfrm>
                <a:off x="3882" y="1009"/>
                <a:ext cx="20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7" name="Google Shape;2197;p25"/>
              <p:cNvSpPr/>
              <p:nvPr/>
            </p:nvSpPr>
            <p:spPr>
              <a:xfrm>
                <a:off x="3847" y="1042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8" name="Google Shape;2198;p25"/>
              <p:cNvSpPr/>
              <p:nvPr/>
            </p:nvSpPr>
            <p:spPr>
              <a:xfrm>
                <a:off x="3813" y="107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9" name="Google Shape;2199;p25"/>
              <p:cNvSpPr/>
              <p:nvPr/>
            </p:nvSpPr>
            <p:spPr>
              <a:xfrm>
                <a:off x="4429" y="406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0" name="Google Shape;2200;p25"/>
              <p:cNvSpPr/>
              <p:nvPr/>
            </p:nvSpPr>
            <p:spPr>
              <a:xfrm>
                <a:off x="4394" y="43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1" name="Google Shape;2201;p25"/>
              <p:cNvSpPr/>
              <p:nvPr/>
            </p:nvSpPr>
            <p:spPr>
              <a:xfrm>
                <a:off x="4360" y="47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2" name="Google Shape;2202;p25"/>
              <p:cNvSpPr/>
              <p:nvPr/>
            </p:nvSpPr>
            <p:spPr>
              <a:xfrm>
                <a:off x="4327" y="507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3" name="Google Shape;2203;p25"/>
              <p:cNvSpPr/>
              <p:nvPr/>
            </p:nvSpPr>
            <p:spPr>
              <a:xfrm>
                <a:off x="4293" y="54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4" name="Google Shape;2204;p25"/>
              <p:cNvSpPr/>
              <p:nvPr/>
            </p:nvSpPr>
            <p:spPr>
              <a:xfrm>
                <a:off x="4259" y="575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5" name="Google Shape;2205;p25"/>
              <p:cNvSpPr/>
              <p:nvPr/>
            </p:nvSpPr>
            <p:spPr>
              <a:xfrm>
                <a:off x="4225" y="609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6" name="Google Shape;2206;p25"/>
              <p:cNvSpPr/>
              <p:nvPr/>
            </p:nvSpPr>
            <p:spPr>
              <a:xfrm>
                <a:off x="4191" y="64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7" name="Google Shape;2207;p25"/>
              <p:cNvSpPr/>
              <p:nvPr/>
            </p:nvSpPr>
            <p:spPr>
              <a:xfrm>
                <a:off x="4157" y="67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8" name="Google Shape;2208;p25"/>
              <p:cNvSpPr/>
              <p:nvPr/>
            </p:nvSpPr>
            <p:spPr>
              <a:xfrm>
                <a:off x="4124" y="710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9" name="Google Shape;2209;p25"/>
              <p:cNvSpPr/>
              <p:nvPr/>
            </p:nvSpPr>
            <p:spPr>
              <a:xfrm>
                <a:off x="4090" y="74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0" name="Google Shape;2210;p25"/>
              <p:cNvSpPr/>
              <p:nvPr/>
            </p:nvSpPr>
            <p:spPr>
              <a:xfrm>
                <a:off x="4056" y="77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1" name="Google Shape;2211;p25"/>
              <p:cNvSpPr/>
              <p:nvPr/>
            </p:nvSpPr>
            <p:spPr>
              <a:xfrm>
                <a:off x="4022" y="812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2" name="Google Shape;2212;p25"/>
              <p:cNvSpPr/>
              <p:nvPr/>
            </p:nvSpPr>
            <p:spPr>
              <a:xfrm>
                <a:off x="3988" y="84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3" name="Google Shape;2213;p25"/>
              <p:cNvSpPr/>
              <p:nvPr/>
            </p:nvSpPr>
            <p:spPr>
              <a:xfrm>
                <a:off x="3954" y="87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4" name="Google Shape;2214;p25"/>
              <p:cNvSpPr/>
              <p:nvPr/>
            </p:nvSpPr>
            <p:spPr>
              <a:xfrm>
                <a:off x="3921" y="913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5" name="Google Shape;2215;p25"/>
              <p:cNvSpPr/>
              <p:nvPr/>
            </p:nvSpPr>
            <p:spPr>
              <a:xfrm>
                <a:off x="3888" y="948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6" name="Google Shape;2216;p25"/>
              <p:cNvSpPr/>
              <p:nvPr/>
            </p:nvSpPr>
            <p:spPr>
              <a:xfrm>
                <a:off x="3854" y="982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7" name="Google Shape;2217;p25"/>
              <p:cNvSpPr/>
              <p:nvPr/>
            </p:nvSpPr>
            <p:spPr>
              <a:xfrm>
                <a:off x="3819" y="1015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8" name="Google Shape;2218;p25"/>
              <p:cNvSpPr/>
              <p:nvPr/>
            </p:nvSpPr>
            <p:spPr>
              <a:xfrm>
                <a:off x="3785" y="104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9" name="Google Shape;2219;p25"/>
              <p:cNvSpPr/>
              <p:nvPr/>
            </p:nvSpPr>
            <p:spPr>
              <a:xfrm>
                <a:off x="4401" y="378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0" name="Google Shape;2220;p25"/>
              <p:cNvSpPr/>
              <p:nvPr/>
            </p:nvSpPr>
            <p:spPr>
              <a:xfrm>
                <a:off x="4367" y="41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1" name="Google Shape;2221;p25"/>
              <p:cNvSpPr/>
              <p:nvPr/>
            </p:nvSpPr>
            <p:spPr>
              <a:xfrm>
                <a:off x="4334" y="447"/>
                <a:ext cx="21" cy="2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2" name="Google Shape;2222;p25"/>
              <p:cNvSpPr/>
              <p:nvPr/>
            </p:nvSpPr>
            <p:spPr>
              <a:xfrm>
                <a:off x="4300" y="480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3" name="Google Shape;2223;p25"/>
              <p:cNvSpPr/>
              <p:nvPr/>
            </p:nvSpPr>
            <p:spPr>
              <a:xfrm>
                <a:off x="4265" y="51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4" name="Google Shape;2224;p25"/>
              <p:cNvSpPr/>
              <p:nvPr/>
            </p:nvSpPr>
            <p:spPr>
              <a:xfrm>
                <a:off x="4231" y="54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5" name="Google Shape;2225;p25"/>
              <p:cNvSpPr/>
              <p:nvPr/>
            </p:nvSpPr>
            <p:spPr>
              <a:xfrm>
                <a:off x="4198" y="581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6" name="Google Shape;2226;p25"/>
              <p:cNvSpPr/>
              <p:nvPr/>
            </p:nvSpPr>
            <p:spPr>
              <a:xfrm>
                <a:off x="4164" y="615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7" name="Google Shape;2227;p25"/>
              <p:cNvSpPr/>
              <p:nvPr/>
            </p:nvSpPr>
            <p:spPr>
              <a:xfrm>
                <a:off x="4130" y="649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8" name="Google Shape;2228;p25"/>
              <p:cNvSpPr/>
              <p:nvPr/>
            </p:nvSpPr>
            <p:spPr>
              <a:xfrm>
                <a:off x="4097" y="683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9" name="Google Shape;2229;p25"/>
              <p:cNvSpPr/>
              <p:nvPr/>
            </p:nvSpPr>
            <p:spPr>
              <a:xfrm>
                <a:off x="4062" y="71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0" name="Google Shape;2230;p25"/>
              <p:cNvSpPr/>
              <p:nvPr/>
            </p:nvSpPr>
            <p:spPr>
              <a:xfrm>
                <a:off x="4028" y="75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1" name="Google Shape;2231;p25"/>
              <p:cNvSpPr/>
              <p:nvPr/>
            </p:nvSpPr>
            <p:spPr>
              <a:xfrm>
                <a:off x="3994" y="78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2" name="Google Shape;2232;p25"/>
              <p:cNvSpPr/>
              <p:nvPr/>
            </p:nvSpPr>
            <p:spPr>
              <a:xfrm>
                <a:off x="3961" y="818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3" name="Google Shape;2233;p25"/>
              <p:cNvSpPr/>
              <p:nvPr/>
            </p:nvSpPr>
            <p:spPr>
              <a:xfrm>
                <a:off x="3927" y="852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4" name="Google Shape;2234;p25"/>
              <p:cNvSpPr/>
              <p:nvPr/>
            </p:nvSpPr>
            <p:spPr>
              <a:xfrm>
                <a:off x="3893" y="88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5" name="Google Shape;2235;p25"/>
              <p:cNvSpPr/>
              <p:nvPr/>
            </p:nvSpPr>
            <p:spPr>
              <a:xfrm>
                <a:off x="3859" y="91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6" name="Google Shape;2236;p25"/>
              <p:cNvSpPr/>
              <p:nvPr/>
            </p:nvSpPr>
            <p:spPr>
              <a:xfrm>
                <a:off x="3825" y="95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7" name="Google Shape;2237;p25"/>
              <p:cNvSpPr/>
              <p:nvPr/>
            </p:nvSpPr>
            <p:spPr>
              <a:xfrm>
                <a:off x="3791" y="98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8" name="Google Shape;2238;p25"/>
              <p:cNvSpPr/>
              <p:nvPr/>
            </p:nvSpPr>
            <p:spPr>
              <a:xfrm>
                <a:off x="3759" y="1022"/>
                <a:ext cx="20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9" name="Google Shape;2239;p25"/>
              <p:cNvSpPr/>
              <p:nvPr/>
            </p:nvSpPr>
            <p:spPr>
              <a:xfrm>
                <a:off x="4373" y="35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0" name="Google Shape;2240;p25"/>
              <p:cNvSpPr/>
              <p:nvPr/>
            </p:nvSpPr>
            <p:spPr>
              <a:xfrm>
                <a:off x="4339" y="38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1" name="Google Shape;2241;p25"/>
              <p:cNvSpPr/>
              <p:nvPr/>
            </p:nvSpPr>
            <p:spPr>
              <a:xfrm>
                <a:off x="4306" y="419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2" name="Google Shape;2242;p25"/>
              <p:cNvSpPr/>
              <p:nvPr/>
            </p:nvSpPr>
            <p:spPr>
              <a:xfrm>
                <a:off x="4272" y="453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3" name="Google Shape;2243;p25"/>
              <p:cNvSpPr/>
              <p:nvPr/>
            </p:nvSpPr>
            <p:spPr>
              <a:xfrm>
                <a:off x="4238" y="486"/>
                <a:ext cx="22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4" name="Google Shape;2244;p25"/>
              <p:cNvSpPr/>
              <p:nvPr/>
            </p:nvSpPr>
            <p:spPr>
              <a:xfrm>
                <a:off x="4204" y="51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5" name="Google Shape;2245;p25"/>
              <p:cNvSpPr/>
              <p:nvPr/>
            </p:nvSpPr>
            <p:spPr>
              <a:xfrm>
                <a:off x="4170" y="55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6" name="Google Shape;2246;p25"/>
              <p:cNvSpPr/>
              <p:nvPr/>
            </p:nvSpPr>
            <p:spPr>
              <a:xfrm>
                <a:off x="4136" y="58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7" name="Google Shape;2247;p25"/>
              <p:cNvSpPr/>
              <p:nvPr/>
            </p:nvSpPr>
            <p:spPr>
              <a:xfrm>
                <a:off x="4102" y="62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8" name="Google Shape;2248;p25"/>
              <p:cNvSpPr/>
              <p:nvPr/>
            </p:nvSpPr>
            <p:spPr>
              <a:xfrm>
                <a:off x="4068" y="65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9" name="Google Shape;2249;p25"/>
              <p:cNvSpPr/>
              <p:nvPr/>
            </p:nvSpPr>
            <p:spPr>
              <a:xfrm>
                <a:off x="4035" y="689"/>
                <a:ext cx="22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0" name="Google Shape;2250;p25"/>
              <p:cNvSpPr/>
              <p:nvPr/>
            </p:nvSpPr>
            <p:spPr>
              <a:xfrm>
                <a:off x="4001" y="72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1" name="Google Shape;2251;p25"/>
              <p:cNvSpPr/>
              <p:nvPr/>
            </p:nvSpPr>
            <p:spPr>
              <a:xfrm>
                <a:off x="3967" y="75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2" name="Google Shape;2252;p25"/>
              <p:cNvSpPr/>
              <p:nvPr/>
            </p:nvSpPr>
            <p:spPr>
              <a:xfrm>
                <a:off x="3933" y="79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3" name="Google Shape;2253;p25"/>
              <p:cNvSpPr/>
              <p:nvPr/>
            </p:nvSpPr>
            <p:spPr>
              <a:xfrm>
                <a:off x="3899" y="82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4" name="Google Shape;2254;p25"/>
              <p:cNvSpPr/>
              <p:nvPr/>
            </p:nvSpPr>
            <p:spPr>
              <a:xfrm>
                <a:off x="3865" y="85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5" name="Google Shape;2255;p25"/>
              <p:cNvSpPr/>
              <p:nvPr/>
            </p:nvSpPr>
            <p:spPr>
              <a:xfrm>
                <a:off x="3832" y="892"/>
                <a:ext cx="22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6" name="Google Shape;2256;p25"/>
              <p:cNvSpPr/>
              <p:nvPr/>
            </p:nvSpPr>
            <p:spPr>
              <a:xfrm>
                <a:off x="3798" y="926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7" name="Google Shape;2257;p25"/>
              <p:cNvSpPr/>
              <p:nvPr/>
            </p:nvSpPr>
            <p:spPr>
              <a:xfrm>
                <a:off x="3764" y="95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8" name="Google Shape;2258;p25"/>
              <p:cNvSpPr/>
              <p:nvPr/>
            </p:nvSpPr>
            <p:spPr>
              <a:xfrm>
                <a:off x="3731" y="994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9" name="Google Shape;2259;p25"/>
              <p:cNvSpPr/>
              <p:nvPr/>
            </p:nvSpPr>
            <p:spPr>
              <a:xfrm>
                <a:off x="4345" y="323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0" name="Google Shape;2260;p25"/>
              <p:cNvSpPr/>
              <p:nvPr/>
            </p:nvSpPr>
            <p:spPr>
              <a:xfrm>
                <a:off x="4311" y="35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1" name="Google Shape;2261;p25"/>
              <p:cNvSpPr/>
              <p:nvPr/>
            </p:nvSpPr>
            <p:spPr>
              <a:xfrm>
                <a:off x="4278" y="390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2" name="Google Shape;2262;p25"/>
              <p:cNvSpPr/>
              <p:nvPr/>
            </p:nvSpPr>
            <p:spPr>
              <a:xfrm>
                <a:off x="4244" y="42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3" name="Google Shape;2263;p25"/>
              <p:cNvSpPr/>
              <p:nvPr/>
            </p:nvSpPr>
            <p:spPr>
              <a:xfrm>
                <a:off x="4210" y="45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4" name="Google Shape;2264;p25"/>
              <p:cNvSpPr/>
              <p:nvPr/>
            </p:nvSpPr>
            <p:spPr>
              <a:xfrm>
                <a:off x="4177" y="493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5" name="Google Shape;2265;p25"/>
              <p:cNvSpPr/>
              <p:nvPr/>
            </p:nvSpPr>
            <p:spPr>
              <a:xfrm>
                <a:off x="4142" y="526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6" name="Google Shape;2266;p25"/>
              <p:cNvSpPr/>
              <p:nvPr/>
            </p:nvSpPr>
            <p:spPr>
              <a:xfrm>
                <a:off x="4108" y="560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7" name="Google Shape;2267;p25"/>
              <p:cNvSpPr/>
              <p:nvPr/>
            </p:nvSpPr>
            <p:spPr>
              <a:xfrm>
                <a:off x="4075" y="593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8" name="Google Shape;2268;p25"/>
              <p:cNvSpPr/>
              <p:nvPr/>
            </p:nvSpPr>
            <p:spPr>
              <a:xfrm>
                <a:off x="4041" y="62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9" name="Google Shape;2269;p25"/>
              <p:cNvSpPr/>
              <p:nvPr/>
            </p:nvSpPr>
            <p:spPr>
              <a:xfrm>
                <a:off x="4007" y="66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0" name="Google Shape;2270;p25"/>
              <p:cNvSpPr/>
              <p:nvPr/>
            </p:nvSpPr>
            <p:spPr>
              <a:xfrm>
                <a:off x="3974" y="696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1" name="Google Shape;2271;p25"/>
              <p:cNvSpPr/>
              <p:nvPr/>
            </p:nvSpPr>
            <p:spPr>
              <a:xfrm>
                <a:off x="3940" y="730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2" name="Google Shape;2272;p25"/>
              <p:cNvSpPr/>
              <p:nvPr/>
            </p:nvSpPr>
            <p:spPr>
              <a:xfrm>
                <a:off x="3905" y="763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3" name="Google Shape;2273;p25"/>
              <p:cNvSpPr/>
              <p:nvPr/>
            </p:nvSpPr>
            <p:spPr>
              <a:xfrm>
                <a:off x="3872" y="796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4" name="Google Shape;2274;p25"/>
              <p:cNvSpPr/>
              <p:nvPr/>
            </p:nvSpPr>
            <p:spPr>
              <a:xfrm>
                <a:off x="3838" y="83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5" name="Google Shape;2275;p25"/>
              <p:cNvSpPr/>
              <p:nvPr/>
            </p:nvSpPr>
            <p:spPr>
              <a:xfrm>
                <a:off x="3804" y="86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6" name="Google Shape;2276;p25"/>
              <p:cNvSpPr/>
              <p:nvPr/>
            </p:nvSpPr>
            <p:spPr>
              <a:xfrm>
                <a:off x="3770" y="89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7" name="Google Shape;2277;p25"/>
              <p:cNvSpPr/>
              <p:nvPr/>
            </p:nvSpPr>
            <p:spPr>
              <a:xfrm>
                <a:off x="3736" y="93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8" name="Google Shape;2278;p25"/>
              <p:cNvSpPr/>
              <p:nvPr/>
            </p:nvSpPr>
            <p:spPr>
              <a:xfrm>
                <a:off x="3702" y="966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9" name="Google Shape;2279;p25"/>
              <p:cNvSpPr/>
              <p:nvPr/>
            </p:nvSpPr>
            <p:spPr>
              <a:xfrm>
                <a:off x="4318" y="29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0" name="Google Shape;2280;p25"/>
              <p:cNvSpPr/>
              <p:nvPr/>
            </p:nvSpPr>
            <p:spPr>
              <a:xfrm>
                <a:off x="4284" y="32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1" name="Google Shape;2281;p25"/>
              <p:cNvSpPr/>
              <p:nvPr/>
            </p:nvSpPr>
            <p:spPr>
              <a:xfrm>
                <a:off x="4250" y="36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2" name="Google Shape;2282;p25"/>
              <p:cNvSpPr/>
              <p:nvPr/>
            </p:nvSpPr>
            <p:spPr>
              <a:xfrm>
                <a:off x="4216" y="397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3" name="Google Shape;2283;p25"/>
              <p:cNvSpPr/>
              <p:nvPr/>
            </p:nvSpPr>
            <p:spPr>
              <a:xfrm>
                <a:off x="4182" y="43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4" name="Google Shape;2284;p25"/>
              <p:cNvSpPr/>
              <p:nvPr/>
            </p:nvSpPr>
            <p:spPr>
              <a:xfrm>
                <a:off x="4150" y="465"/>
                <a:ext cx="20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5" name="Google Shape;2285;p25"/>
              <p:cNvSpPr/>
              <p:nvPr/>
            </p:nvSpPr>
            <p:spPr>
              <a:xfrm>
                <a:off x="4116" y="499"/>
                <a:ext cx="20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6" name="Google Shape;2286;p25"/>
              <p:cNvSpPr/>
              <p:nvPr/>
            </p:nvSpPr>
            <p:spPr>
              <a:xfrm>
                <a:off x="4081" y="53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7" name="Google Shape;2287;p25"/>
              <p:cNvSpPr/>
              <p:nvPr/>
            </p:nvSpPr>
            <p:spPr>
              <a:xfrm>
                <a:off x="4047" y="56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88" name="Google Shape;2288;p25"/>
            <p:cNvSpPr/>
            <p:nvPr/>
          </p:nvSpPr>
          <p:spPr>
            <a:xfrm>
              <a:off x="5749665" y="952500"/>
              <a:ext cx="36513" cy="34925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25"/>
            <p:cNvSpPr/>
            <p:nvPr/>
          </p:nvSpPr>
          <p:spPr>
            <a:xfrm>
              <a:off x="5695690" y="1004888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25"/>
            <p:cNvSpPr/>
            <p:nvPr/>
          </p:nvSpPr>
          <p:spPr>
            <a:xfrm>
              <a:off x="5643303" y="1058863"/>
              <a:ext cx="34925" cy="36513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25"/>
            <p:cNvSpPr/>
            <p:nvPr/>
          </p:nvSpPr>
          <p:spPr>
            <a:xfrm>
              <a:off x="5589328" y="1112838"/>
              <a:ext cx="34925" cy="36513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89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25"/>
            <p:cNvSpPr/>
            <p:nvPr/>
          </p:nvSpPr>
          <p:spPr>
            <a:xfrm>
              <a:off x="5535353" y="1166813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25"/>
            <p:cNvSpPr/>
            <p:nvPr/>
          </p:nvSpPr>
          <p:spPr>
            <a:xfrm>
              <a:off x="5481378" y="1220788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25"/>
            <p:cNvSpPr/>
            <p:nvPr/>
          </p:nvSpPr>
          <p:spPr>
            <a:xfrm>
              <a:off x="5427403" y="1274763"/>
              <a:ext cx="36513" cy="34925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25"/>
            <p:cNvSpPr/>
            <p:nvPr/>
          </p:nvSpPr>
          <p:spPr>
            <a:xfrm>
              <a:off x="5373428" y="132715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25"/>
            <p:cNvSpPr/>
            <p:nvPr/>
          </p:nvSpPr>
          <p:spPr>
            <a:xfrm>
              <a:off x="5319453" y="138112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25"/>
            <p:cNvSpPr/>
            <p:nvPr/>
          </p:nvSpPr>
          <p:spPr>
            <a:xfrm>
              <a:off x="5267065" y="1435100"/>
              <a:ext cx="34925" cy="36513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89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25"/>
            <p:cNvSpPr/>
            <p:nvPr/>
          </p:nvSpPr>
          <p:spPr>
            <a:xfrm>
              <a:off x="5213090" y="14890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p26"/>
          <p:cNvSpPr txBox="1">
            <a:spLocks noGrp="1"/>
          </p:cNvSpPr>
          <p:nvPr>
            <p:ph type="title"/>
          </p:nvPr>
        </p:nvSpPr>
        <p:spPr>
          <a:xfrm>
            <a:off x="723900" y="3844151"/>
            <a:ext cx="7696199" cy="74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1" name="Google Shape;2301;p26"/>
          <p:cNvSpPr/>
          <p:nvPr/>
        </p:nvSpPr>
        <p:spPr>
          <a:xfrm rot="10800000">
            <a:off x="-605116" y="4164123"/>
            <a:ext cx="2187206" cy="2575530"/>
          </a:xfrm>
          <a:custGeom>
            <a:avLst/>
            <a:gdLst/>
            <a:ahLst/>
            <a:cxnLst/>
            <a:rect l="l" t="t" r="r" b="b"/>
            <a:pathLst>
              <a:path w="50016" h="58876" extrusionOk="0">
                <a:moveTo>
                  <a:pt x="50016" y="49881"/>
                </a:moveTo>
                <a:lnTo>
                  <a:pt x="135" y="0"/>
                </a:lnTo>
                <a:lnTo>
                  <a:pt x="0" y="29959"/>
                </a:lnTo>
                <a:lnTo>
                  <a:pt x="26668" y="56627"/>
                </a:lnTo>
                <a:cubicBezTo>
                  <a:pt x="28107" y="58067"/>
                  <a:pt x="30060" y="58876"/>
                  <a:pt x="32096" y="58876"/>
                </a:cubicBezTo>
                <a:lnTo>
                  <a:pt x="49927" y="58876"/>
                </a:lnTo>
                <a:lnTo>
                  <a:pt x="50016" y="4988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02" name="Google Shape;2302;p26"/>
          <p:cNvGrpSpPr/>
          <p:nvPr/>
        </p:nvGrpSpPr>
        <p:grpSpPr>
          <a:xfrm>
            <a:off x="7651434" y="-142378"/>
            <a:ext cx="1658248" cy="1282517"/>
            <a:chOff x="5136226" y="2246221"/>
            <a:chExt cx="1254126" cy="969962"/>
          </a:xfrm>
        </p:grpSpPr>
        <p:sp>
          <p:nvSpPr>
            <p:cNvPr id="2303" name="Google Shape;2303;p26"/>
            <p:cNvSpPr/>
            <p:nvPr/>
          </p:nvSpPr>
          <p:spPr>
            <a:xfrm>
              <a:off x="5448964" y="2246221"/>
              <a:ext cx="941388" cy="657225"/>
            </a:xfrm>
            <a:custGeom>
              <a:avLst/>
              <a:gdLst/>
              <a:ahLst/>
              <a:cxnLst/>
              <a:rect l="l" t="t" r="r" b="b"/>
              <a:pathLst>
                <a:path w="28452" h="19847" extrusionOk="0">
                  <a:moveTo>
                    <a:pt x="0" y="5307"/>
                  </a:moveTo>
                  <a:lnTo>
                    <a:pt x="0" y="5307"/>
                  </a:lnTo>
                  <a:cubicBezTo>
                    <a:pt x="5307" y="0"/>
                    <a:pt x="13912" y="0"/>
                    <a:pt x="19219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4" y="19847"/>
                    <a:pt x="14540" y="19847"/>
                    <a:pt x="9232" y="14540"/>
                  </a:cubicBezTo>
                  <a:lnTo>
                    <a:pt x="0" y="53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26"/>
            <p:cNvSpPr/>
            <p:nvPr/>
          </p:nvSpPr>
          <p:spPr>
            <a:xfrm>
              <a:off x="5136226" y="2558958"/>
              <a:ext cx="941388" cy="657225"/>
            </a:xfrm>
            <a:custGeom>
              <a:avLst/>
              <a:gdLst/>
              <a:ahLst/>
              <a:cxnLst/>
              <a:rect l="l" t="t" r="r" b="b"/>
              <a:pathLst>
                <a:path w="28452" h="19847" extrusionOk="0">
                  <a:moveTo>
                    <a:pt x="0" y="5308"/>
                  </a:moveTo>
                  <a:lnTo>
                    <a:pt x="0" y="5308"/>
                  </a:lnTo>
                  <a:cubicBezTo>
                    <a:pt x="5308" y="0"/>
                    <a:pt x="13912" y="0"/>
                    <a:pt x="19220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5" y="19847"/>
                    <a:pt x="14540" y="19847"/>
                    <a:pt x="9233" y="14540"/>
                  </a:cubicBezTo>
                  <a:lnTo>
                    <a:pt x="0" y="53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26"/>
            <p:cNvSpPr/>
            <p:nvPr/>
          </p:nvSpPr>
          <p:spPr>
            <a:xfrm>
              <a:off x="5521989" y="2570071"/>
              <a:ext cx="403225" cy="403225"/>
            </a:xfrm>
            <a:custGeom>
              <a:avLst/>
              <a:gdLst/>
              <a:ahLst/>
              <a:cxnLst/>
              <a:rect l="l" t="t" r="r" b="b"/>
              <a:pathLst>
                <a:path w="12207" h="12207" extrusionOk="0">
                  <a:moveTo>
                    <a:pt x="2664" y="9543"/>
                  </a:moveTo>
                  <a:cubicBezTo>
                    <a:pt x="5293" y="12173"/>
                    <a:pt x="9529" y="12207"/>
                    <a:pt x="12207" y="9655"/>
                  </a:cubicBezTo>
                  <a:lnTo>
                    <a:pt x="2552" y="0"/>
                  </a:lnTo>
                  <a:cubicBezTo>
                    <a:pt x="0" y="2678"/>
                    <a:pt x="34" y="6914"/>
                    <a:pt x="2664" y="95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26"/>
            <p:cNvSpPr/>
            <p:nvPr/>
          </p:nvSpPr>
          <p:spPr>
            <a:xfrm>
              <a:off x="5604539" y="2487521"/>
              <a:ext cx="403225" cy="403225"/>
            </a:xfrm>
            <a:custGeom>
              <a:avLst/>
              <a:gdLst/>
              <a:ahLst/>
              <a:cxnLst/>
              <a:rect l="l" t="t" r="r" b="b"/>
              <a:pathLst>
                <a:path w="12206" h="12206" extrusionOk="0">
                  <a:moveTo>
                    <a:pt x="9543" y="2663"/>
                  </a:moveTo>
                  <a:cubicBezTo>
                    <a:pt x="6913" y="34"/>
                    <a:pt x="2677" y="0"/>
                    <a:pt x="0" y="2551"/>
                  </a:cubicBezTo>
                  <a:lnTo>
                    <a:pt x="9655" y="12206"/>
                  </a:lnTo>
                  <a:cubicBezTo>
                    <a:pt x="12206" y="9529"/>
                    <a:pt x="12172" y="5293"/>
                    <a:pt x="9543" y="26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07" name="Google Shape;2307;p26"/>
          <p:cNvGrpSpPr/>
          <p:nvPr/>
        </p:nvGrpSpPr>
        <p:grpSpPr>
          <a:xfrm>
            <a:off x="-1344947" y="2853552"/>
            <a:ext cx="2090651" cy="2092749"/>
            <a:chOff x="5213090" y="468313"/>
            <a:chExt cx="1581151" cy="1582738"/>
          </a:xfrm>
        </p:grpSpPr>
        <p:sp>
          <p:nvSpPr>
            <p:cNvPr id="2308" name="Google Shape;2308;p26"/>
            <p:cNvSpPr/>
            <p:nvPr/>
          </p:nvSpPr>
          <p:spPr>
            <a:xfrm>
              <a:off x="6760903" y="995363"/>
              <a:ext cx="33338" cy="3333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26"/>
            <p:cNvSpPr/>
            <p:nvPr/>
          </p:nvSpPr>
          <p:spPr>
            <a:xfrm>
              <a:off x="6705340" y="104775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26"/>
            <p:cNvSpPr/>
            <p:nvPr/>
          </p:nvSpPr>
          <p:spPr>
            <a:xfrm>
              <a:off x="6651365" y="110172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26"/>
            <p:cNvSpPr/>
            <p:nvPr/>
          </p:nvSpPr>
          <p:spPr>
            <a:xfrm>
              <a:off x="6597390" y="115570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26"/>
            <p:cNvSpPr/>
            <p:nvPr/>
          </p:nvSpPr>
          <p:spPr>
            <a:xfrm>
              <a:off x="6545003" y="1209675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26"/>
            <p:cNvSpPr/>
            <p:nvPr/>
          </p:nvSpPr>
          <p:spPr>
            <a:xfrm>
              <a:off x="6491028" y="1263650"/>
              <a:ext cx="36513" cy="34925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26"/>
            <p:cNvSpPr/>
            <p:nvPr/>
          </p:nvSpPr>
          <p:spPr>
            <a:xfrm>
              <a:off x="6437053" y="1316038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26"/>
            <p:cNvSpPr/>
            <p:nvPr/>
          </p:nvSpPr>
          <p:spPr>
            <a:xfrm>
              <a:off x="6383078" y="1370013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26"/>
            <p:cNvSpPr/>
            <p:nvPr/>
          </p:nvSpPr>
          <p:spPr>
            <a:xfrm>
              <a:off x="6329103" y="1423988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26"/>
            <p:cNvSpPr/>
            <p:nvPr/>
          </p:nvSpPr>
          <p:spPr>
            <a:xfrm>
              <a:off x="6275128" y="1477963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26"/>
            <p:cNvSpPr/>
            <p:nvPr/>
          </p:nvSpPr>
          <p:spPr>
            <a:xfrm>
              <a:off x="6222740" y="1531938"/>
              <a:ext cx="34925" cy="36513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26"/>
            <p:cNvSpPr/>
            <p:nvPr/>
          </p:nvSpPr>
          <p:spPr>
            <a:xfrm>
              <a:off x="6168765" y="1585913"/>
              <a:ext cx="36513" cy="34925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26"/>
            <p:cNvSpPr/>
            <p:nvPr/>
          </p:nvSpPr>
          <p:spPr>
            <a:xfrm>
              <a:off x="6114790" y="163830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26"/>
            <p:cNvSpPr/>
            <p:nvPr/>
          </p:nvSpPr>
          <p:spPr>
            <a:xfrm>
              <a:off x="6060815" y="16922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26"/>
            <p:cNvSpPr/>
            <p:nvPr/>
          </p:nvSpPr>
          <p:spPr>
            <a:xfrm>
              <a:off x="6006840" y="174625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26"/>
            <p:cNvSpPr/>
            <p:nvPr/>
          </p:nvSpPr>
          <p:spPr>
            <a:xfrm>
              <a:off x="5952865" y="180022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26"/>
            <p:cNvSpPr/>
            <p:nvPr/>
          </p:nvSpPr>
          <p:spPr>
            <a:xfrm>
              <a:off x="5902065" y="1855788"/>
              <a:ext cx="31750" cy="3333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26"/>
            <p:cNvSpPr/>
            <p:nvPr/>
          </p:nvSpPr>
          <p:spPr>
            <a:xfrm>
              <a:off x="5848090" y="1909763"/>
              <a:ext cx="33338" cy="317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26"/>
            <p:cNvSpPr/>
            <p:nvPr/>
          </p:nvSpPr>
          <p:spPr>
            <a:xfrm>
              <a:off x="5792528" y="1960563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26"/>
            <p:cNvSpPr/>
            <p:nvPr/>
          </p:nvSpPr>
          <p:spPr>
            <a:xfrm>
              <a:off x="5738553" y="2014538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26"/>
            <p:cNvSpPr/>
            <p:nvPr/>
          </p:nvSpPr>
          <p:spPr>
            <a:xfrm>
              <a:off x="6714865" y="950913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26"/>
            <p:cNvSpPr/>
            <p:nvPr/>
          </p:nvSpPr>
          <p:spPr>
            <a:xfrm>
              <a:off x="6662478" y="1004888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26"/>
            <p:cNvSpPr/>
            <p:nvPr/>
          </p:nvSpPr>
          <p:spPr>
            <a:xfrm>
              <a:off x="6610090" y="1058863"/>
              <a:ext cx="33338" cy="3333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26"/>
            <p:cNvSpPr/>
            <p:nvPr/>
          </p:nvSpPr>
          <p:spPr>
            <a:xfrm>
              <a:off x="6556115" y="1112838"/>
              <a:ext cx="33338" cy="3333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26"/>
            <p:cNvSpPr/>
            <p:nvPr/>
          </p:nvSpPr>
          <p:spPr>
            <a:xfrm>
              <a:off x="6500553" y="116522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26"/>
            <p:cNvSpPr/>
            <p:nvPr/>
          </p:nvSpPr>
          <p:spPr>
            <a:xfrm>
              <a:off x="6446578" y="121920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26"/>
            <p:cNvSpPr/>
            <p:nvPr/>
          </p:nvSpPr>
          <p:spPr>
            <a:xfrm>
              <a:off x="6392603" y="12731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26"/>
            <p:cNvSpPr/>
            <p:nvPr/>
          </p:nvSpPr>
          <p:spPr>
            <a:xfrm>
              <a:off x="6340215" y="1327150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26"/>
            <p:cNvSpPr/>
            <p:nvPr/>
          </p:nvSpPr>
          <p:spPr>
            <a:xfrm>
              <a:off x="6286240" y="1379538"/>
              <a:ext cx="34925" cy="36513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26"/>
            <p:cNvSpPr/>
            <p:nvPr/>
          </p:nvSpPr>
          <p:spPr>
            <a:xfrm>
              <a:off x="6233853" y="1435100"/>
              <a:ext cx="33338" cy="3333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26"/>
            <p:cNvSpPr/>
            <p:nvPr/>
          </p:nvSpPr>
          <p:spPr>
            <a:xfrm>
              <a:off x="6178290" y="1487488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26"/>
            <p:cNvSpPr/>
            <p:nvPr/>
          </p:nvSpPr>
          <p:spPr>
            <a:xfrm>
              <a:off x="6124315" y="1541463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26"/>
            <p:cNvSpPr/>
            <p:nvPr/>
          </p:nvSpPr>
          <p:spPr>
            <a:xfrm>
              <a:off x="6070340" y="1595438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26"/>
            <p:cNvSpPr/>
            <p:nvPr/>
          </p:nvSpPr>
          <p:spPr>
            <a:xfrm>
              <a:off x="6016365" y="1649413"/>
              <a:ext cx="36513" cy="34925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26"/>
            <p:cNvSpPr/>
            <p:nvPr/>
          </p:nvSpPr>
          <p:spPr>
            <a:xfrm>
              <a:off x="5963978" y="1701800"/>
              <a:ext cx="34925" cy="36513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p26"/>
            <p:cNvSpPr/>
            <p:nvPr/>
          </p:nvSpPr>
          <p:spPr>
            <a:xfrm>
              <a:off x="5910003" y="17557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89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p26"/>
            <p:cNvSpPr/>
            <p:nvPr/>
          </p:nvSpPr>
          <p:spPr>
            <a:xfrm>
              <a:off x="5856028" y="180975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p26"/>
            <p:cNvSpPr/>
            <p:nvPr/>
          </p:nvSpPr>
          <p:spPr>
            <a:xfrm>
              <a:off x="5802053" y="186372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p26"/>
            <p:cNvSpPr/>
            <p:nvPr/>
          </p:nvSpPr>
          <p:spPr>
            <a:xfrm>
              <a:off x="5748078" y="191770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p26"/>
            <p:cNvSpPr/>
            <p:nvPr/>
          </p:nvSpPr>
          <p:spPr>
            <a:xfrm>
              <a:off x="5695690" y="1973263"/>
              <a:ext cx="33338" cy="317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26"/>
            <p:cNvSpPr/>
            <p:nvPr/>
          </p:nvSpPr>
          <p:spPr>
            <a:xfrm>
              <a:off x="6672003" y="906463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26"/>
            <p:cNvSpPr/>
            <p:nvPr/>
          </p:nvSpPr>
          <p:spPr>
            <a:xfrm>
              <a:off x="6618028" y="960438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26"/>
            <p:cNvSpPr/>
            <p:nvPr/>
          </p:nvSpPr>
          <p:spPr>
            <a:xfrm>
              <a:off x="6565640" y="1016000"/>
              <a:ext cx="33338" cy="3333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26"/>
            <p:cNvSpPr/>
            <p:nvPr/>
          </p:nvSpPr>
          <p:spPr>
            <a:xfrm>
              <a:off x="6511665" y="1069975"/>
              <a:ext cx="33338" cy="317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26"/>
            <p:cNvSpPr/>
            <p:nvPr/>
          </p:nvSpPr>
          <p:spPr>
            <a:xfrm>
              <a:off x="6456103" y="11207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26"/>
            <p:cNvSpPr/>
            <p:nvPr/>
          </p:nvSpPr>
          <p:spPr>
            <a:xfrm>
              <a:off x="6403715" y="1174750"/>
              <a:ext cx="34925" cy="36513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p26"/>
            <p:cNvSpPr/>
            <p:nvPr/>
          </p:nvSpPr>
          <p:spPr>
            <a:xfrm>
              <a:off x="6349740" y="122872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p26"/>
            <p:cNvSpPr/>
            <p:nvPr/>
          </p:nvSpPr>
          <p:spPr>
            <a:xfrm>
              <a:off x="6295765" y="128270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p26"/>
            <p:cNvSpPr/>
            <p:nvPr/>
          </p:nvSpPr>
          <p:spPr>
            <a:xfrm>
              <a:off x="6241790" y="13366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57" name="Google Shape;2357;p26"/>
            <p:cNvGrpSpPr/>
            <p:nvPr/>
          </p:nvGrpSpPr>
          <p:grpSpPr>
            <a:xfrm>
              <a:off x="5255952" y="468313"/>
              <a:ext cx="1408113" cy="1493838"/>
              <a:chOff x="3702" y="295"/>
              <a:chExt cx="887" cy="941"/>
            </a:xfrm>
          </p:grpSpPr>
          <p:sp>
            <p:nvSpPr>
              <p:cNvPr id="2358" name="Google Shape;2358;p26"/>
              <p:cNvSpPr/>
              <p:nvPr/>
            </p:nvSpPr>
            <p:spPr>
              <a:xfrm>
                <a:off x="4289" y="876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9" name="Google Shape;2359;p26"/>
              <p:cNvSpPr/>
              <p:nvPr/>
            </p:nvSpPr>
            <p:spPr>
              <a:xfrm>
                <a:off x="4255" y="910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0" name="Google Shape;2360;p26"/>
              <p:cNvSpPr/>
              <p:nvPr/>
            </p:nvSpPr>
            <p:spPr>
              <a:xfrm>
                <a:off x="4222" y="943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1" name="Google Shape;2361;p26"/>
              <p:cNvSpPr/>
              <p:nvPr/>
            </p:nvSpPr>
            <p:spPr>
              <a:xfrm>
                <a:off x="4188" y="97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2" name="Google Shape;2362;p26"/>
              <p:cNvSpPr/>
              <p:nvPr/>
            </p:nvSpPr>
            <p:spPr>
              <a:xfrm>
                <a:off x="4154" y="101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3" name="Google Shape;2363;p26"/>
              <p:cNvSpPr/>
              <p:nvPr/>
            </p:nvSpPr>
            <p:spPr>
              <a:xfrm>
                <a:off x="4120" y="104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4" name="Google Shape;2364;p26"/>
              <p:cNvSpPr/>
              <p:nvPr/>
            </p:nvSpPr>
            <p:spPr>
              <a:xfrm>
                <a:off x="4086" y="1079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5" name="Google Shape;2365;p26"/>
              <p:cNvSpPr/>
              <p:nvPr/>
            </p:nvSpPr>
            <p:spPr>
              <a:xfrm>
                <a:off x="4052" y="1113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6" name="Google Shape;2366;p26"/>
              <p:cNvSpPr/>
              <p:nvPr/>
            </p:nvSpPr>
            <p:spPr>
              <a:xfrm>
                <a:off x="4019" y="1146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7" name="Google Shape;2367;p26"/>
              <p:cNvSpPr/>
              <p:nvPr/>
            </p:nvSpPr>
            <p:spPr>
              <a:xfrm>
                <a:off x="3985" y="118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8" name="Google Shape;2368;p26"/>
              <p:cNvSpPr/>
              <p:nvPr/>
            </p:nvSpPr>
            <p:spPr>
              <a:xfrm>
                <a:off x="3952" y="1215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9" name="Google Shape;2369;p26"/>
              <p:cNvSpPr/>
              <p:nvPr/>
            </p:nvSpPr>
            <p:spPr>
              <a:xfrm>
                <a:off x="4566" y="544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0" name="Google Shape;2370;p26"/>
              <p:cNvSpPr/>
              <p:nvPr/>
            </p:nvSpPr>
            <p:spPr>
              <a:xfrm>
                <a:off x="4532" y="57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1" name="Google Shape;2371;p26"/>
              <p:cNvSpPr/>
              <p:nvPr/>
            </p:nvSpPr>
            <p:spPr>
              <a:xfrm>
                <a:off x="4498" y="61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2" name="Google Shape;2372;p26"/>
              <p:cNvSpPr/>
              <p:nvPr/>
            </p:nvSpPr>
            <p:spPr>
              <a:xfrm>
                <a:off x="4465" y="645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3" name="Google Shape;2373;p26"/>
              <p:cNvSpPr/>
              <p:nvPr/>
            </p:nvSpPr>
            <p:spPr>
              <a:xfrm>
                <a:off x="4431" y="67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4" name="Google Shape;2374;p26"/>
              <p:cNvSpPr/>
              <p:nvPr/>
            </p:nvSpPr>
            <p:spPr>
              <a:xfrm>
                <a:off x="4398" y="714"/>
                <a:ext cx="21" cy="2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5" name="Google Shape;2375;p26"/>
              <p:cNvSpPr/>
              <p:nvPr/>
            </p:nvSpPr>
            <p:spPr>
              <a:xfrm>
                <a:off x="4363" y="747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6" name="Google Shape;2376;p26"/>
              <p:cNvSpPr/>
              <p:nvPr/>
            </p:nvSpPr>
            <p:spPr>
              <a:xfrm>
                <a:off x="4329" y="78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7" name="Google Shape;2377;p26"/>
              <p:cNvSpPr/>
              <p:nvPr/>
            </p:nvSpPr>
            <p:spPr>
              <a:xfrm>
                <a:off x="4295" y="81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8" name="Google Shape;2378;p26"/>
              <p:cNvSpPr/>
              <p:nvPr/>
            </p:nvSpPr>
            <p:spPr>
              <a:xfrm>
                <a:off x="4262" y="848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9" name="Google Shape;2379;p26"/>
              <p:cNvSpPr/>
              <p:nvPr/>
            </p:nvSpPr>
            <p:spPr>
              <a:xfrm>
                <a:off x="4228" y="88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0" name="Google Shape;2380;p26"/>
              <p:cNvSpPr/>
              <p:nvPr/>
            </p:nvSpPr>
            <p:spPr>
              <a:xfrm>
                <a:off x="4195" y="917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1" name="Google Shape;2381;p26"/>
              <p:cNvSpPr/>
              <p:nvPr/>
            </p:nvSpPr>
            <p:spPr>
              <a:xfrm>
                <a:off x="4161" y="951"/>
                <a:ext cx="21" cy="2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2" name="Google Shape;2382;p26"/>
              <p:cNvSpPr/>
              <p:nvPr/>
            </p:nvSpPr>
            <p:spPr>
              <a:xfrm>
                <a:off x="4126" y="98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3" name="Google Shape;2383;p26"/>
              <p:cNvSpPr/>
              <p:nvPr/>
            </p:nvSpPr>
            <p:spPr>
              <a:xfrm>
                <a:off x="4092" y="101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4" name="Google Shape;2384;p26"/>
              <p:cNvSpPr/>
              <p:nvPr/>
            </p:nvSpPr>
            <p:spPr>
              <a:xfrm>
                <a:off x="4059" y="1051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5" name="Google Shape;2385;p26"/>
              <p:cNvSpPr/>
              <p:nvPr/>
            </p:nvSpPr>
            <p:spPr>
              <a:xfrm>
                <a:off x="4025" y="108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6" name="Google Shape;2386;p26"/>
              <p:cNvSpPr/>
              <p:nvPr/>
            </p:nvSpPr>
            <p:spPr>
              <a:xfrm>
                <a:off x="3991" y="111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7" name="Google Shape;2387;p26"/>
              <p:cNvSpPr/>
              <p:nvPr/>
            </p:nvSpPr>
            <p:spPr>
              <a:xfrm>
                <a:off x="3957" y="1153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8" name="Google Shape;2388;p26"/>
              <p:cNvSpPr/>
              <p:nvPr/>
            </p:nvSpPr>
            <p:spPr>
              <a:xfrm>
                <a:off x="3923" y="118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9" name="Google Shape;2389;p26"/>
              <p:cNvSpPr/>
              <p:nvPr/>
            </p:nvSpPr>
            <p:spPr>
              <a:xfrm>
                <a:off x="4539" y="516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0" name="Google Shape;2390;p26"/>
              <p:cNvSpPr/>
              <p:nvPr/>
            </p:nvSpPr>
            <p:spPr>
              <a:xfrm>
                <a:off x="4505" y="55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1" name="Google Shape;2391;p26"/>
              <p:cNvSpPr/>
              <p:nvPr/>
            </p:nvSpPr>
            <p:spPr>
              <a:xfrm>
                <a:off x="4471" y="584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6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2" name="Google Shape;2392;p26"/>
              <p:cNvSpPr/>
              <p:nvPr/>
            </p:nvSpPr>
            <p:spPr>
              <a:xfrm>
                <a:off x="4437" y="61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3" name="Google Shape;2393;p26"/>
              <p:cNvSpPr/>
              <p:nvPr/>
            </p:nvSpPr>
            <p:spPr>
              <a:xfrm>
                <a:off x="4403" y="65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4" name="Google Shape;2394;p26"/>
              <p:cNvSpPr/>
              <p:nvPr/>
            </p:nvSpPr>
            <p:spPr>
              <a:xfrm>
                <a:off x="4370" y="686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5" name="Google Shape;2395;p26"/>
              <p:cNvSpPr/>
              <p:nvPr/>
            </p:nvSpPr>
            <p:spPr>
              <a:xfrm>
                <a:off x="4337" y="720"/>
                <a:ext cx="20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6" name="Google Shape;2396;p26"/>
              <p:cNvSpPr/>
              <p:nvPr/>
            </p:nvSpPr>
            <p:spPr>
              <a:xfrm>
                <a:off x="4302" y="75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7" name="Google Shape;2397;p26"/>
              <p:cNvSpPr/>
              <p:nvPr/>
            </p:nvSpPr>
            <p:spPr>
              <a:xfrm>
                <a:off x="4268" y="787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8" name="Google Shape;2398;p26"/>
              <p:cNvSpPr/>
              <p:nvPr/>
            </p:nvSpPr>
            <p:spPr>
              <a:xfrm>
                <a:off x="4234" y="82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9" name="Google Shape;2399;p26"/>
              <p:cNvSpPr/>
              <p:nvPr/>
            </p:nvSpPr>
            <p:spPr>
              <a:xfrm>
                <a:off x="4200" y="85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0" name="Google Shape;2400;p26"/>
              <p:cNvSpPr/>
              <p:nvPr/>
            </p:nvSpPr>
            <p:spPr>
              <a:xfrm>
                <a:off x="4166" y="88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1" name="Google Shape;2401;p26"/>
              <p:cNvSpPr/>
              <p:nvPr/>
            </p:nvSpPr>
            <p:spPr>
              <a:xfrm>
                <a:off x="4133" y="922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2" name="Google Shape;2402;p26"/>
              <p:cNvSpPr/>
              <p:nvPr/>
            </p:nvSpPr>
            <p:spPr>
              <a:xfrm>
                <a:off x="4099" y="956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3" name="Google Shape;2403;p26"/>
              <p:cNvSpPr/>
              <p:nvPr/>
            </p:nvSpPr>
            <p:spPr>
              <a:xfrm>
                <a:off x="4065" y="990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6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6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4" name="Google Shape;2404;p26"/>
              <p:cNvSpPr/>
              <p:nvPr/>
            </p:nvSpPr>
            <p:spPr>
              <a:xfrm>
                <a:off x="4031" y="102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6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5" name="Google Shape;2405;p26"/>
              <p:cNvSpPr/>
              <p:nvPr/>
            </p:nvSpPr>
            <p:spPr>
              <a:xfrm>
                <a:off x="3997" y="105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6" name="Google Shape;2406;p26"/>
              <p:cNvSpPr/>
              <p:nvPr/>
            </p:nvSpPr>
            <p:spPr>
              <a:xfrm>
                <a:off x="3963" y="109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7" name="Google Shape;2407;p26"/>
              <p:cNvSpPr/>
              <p:nvPr/>
            </p:nvSpPr>
            <p:spPr>
              <a:xfrm>
                <a:off x="3929" y="112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8" name="Google Shape;2408;p26"/>
              <p:cNvSpPr/>
              <p:nvPr/>
            </p:nvSpPr>
            <p:spPr>
              <a:xfrm>
                <a:off x="3896" y="1159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9" name="Google Shape;2409;p26"/>
              <p:cNvSpPr/>
              <p:nvPr/>
            </p:nvSpPr>
            <p:spPr>
              <a:xfrm>
                <a:off x="4511" y="48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0" name="Google Shape;2410;p26"/>
              <p:cNvSpPr/>
              <p:nvPr/>
            </p:nvSpPr>
            <p:spPr>
              <a:xfrm>
                <a:off x="4477" y="52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1" name="Google Shape;2411;p26"/>
              <p:cNvSpPr/>
              <p:nvPr/>
            </p:nvSpPr>
            <p:spPr>
              <a:xfrm>
                <a:off x="4443" y="55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2" name="Google Shape;2412;p26"/>
              <p:cNvSpPr/>
              <p:nvPr/>
            </p:nvSpPr>
            <p:spPr>
              <a:xfrm>
                <a:off x="4409" y="59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3" name="Google Shape;2413;p26"/>
              <p:cNvSpPr/>
              <p:nvPr/>
            </p:nvSpPr>
            <p:spPr>
              <a:xfrm>
                <a:off x="4376" y="624"/>
                <a:ext cx="22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4" name="Google Shape;2414;p26"/>
              <p:cNvSpPr/>
              <p:nvPr/>
            </p:nvSpPr>
            <p:spPr>
              <a:xfrm>
                <a:off x="4342" y="65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5" name="Google Shape;2415;p26"/>
              <p:cNvSpPr/>
              <p:nvPr/>
            </p:nvSpPr>
            <p:spPr>
              <a:xfrm>
                <a:off x="4308" y="69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6" name="Google Shape;2416;p26"/>
              <p:cNvSpPr/>
              <p:nvPr/>
            </p:nvSpPr>
            <p:spPr>
              <a:xfrm>
                <a:off x="4274" y="72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7" name="Google Shape;2417;p26"/>
              <p:cNvSpPr/>
              <p:nvPr/>
            </p:nvSpPr>
            <p:spPr>
              <a:xfrm>
                <a:off x="4240" y="75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8" name="Google Shape;2418;p26"/>
              <p:cNvSpPr/>
              <p:nvPr/>
            </p:nvSpPr>
            <p:spPr>
              <a:xfrm>
                <a:off x="4206" y="79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9" name="Google Shape;2419;p26"/>
              <p:cNvSpPr/>
              <p:nvPr/>
            </p:nvSpPr>
            <p:spPr>
              <a:xfrm>
                <a:off x="4173" y="827"/>
                <a:ext cx="22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0" name="Google Shape;2420;p26"/>
              <p:cNvSpPr/>
              <p:nvPr/>
            </p:nvSpPr>
            <p:spPr>
              <a:xfrm>
                <a:off x="4139" y="861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1" name="Google Shape;2421;p26"/>
              <p:cNvSpPr/>
              <p:nvPr/>
            </p:nvSpPr>
            <p:spPr>
              <a:xfrm>
                <a:off x="4105" y="89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2" name="Google Shape;2422;p26"/>
              <p:cNvSpPr/>
              <p:nvPr/>
            </p:nvSpPr>
            <p:spPr>
              <a:xfrm>
                <a:off x="4072" y="929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3" name="Google Shape;2423;p26"/>
              <p:cNvSpPr/>
              <p:nvPr/>
            </p:nvSpPr>
            <p:spPr>
              <a:xfrm>
                <a:off x="4038" y="963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4" name="Google Shape;2424;p26"/>
              <p:cNvSpPr/>
              <p:nvPr/>
            </p:nvSpPr>
            <p:spPr>
              <a:xfrm>
                <a:off x="4003" y="99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5" name="Google Shape;2425;p26"/>
              <p:cNvSpPr/>
              <p:nvPr/>
            </p:nvSpPr>
            <p:spPr>
              <a:xfrm>
                <a:off x="3970" y="1030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6" name="Google Shape;2426;p26"/>
              <p:cNvSpPr/>
              <p:nvPr/>
            </p:nvSpPr>
            <p:spPr>
              <a:xfrm>
                <a:off x="3936" y="1064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7" name="Google Shape;2427;p26"/>
              <p:cNvSpPr/>
              <p:nvPr/>
            </p:nvSpPr>
            <p:spPr>
              <a:xfrm>
                <a:off x="3902" y="109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8" name="Google Shape;2428;p26"/>
              <p:cNvSpPr/>
              <p:nvPr/>
            </p:nvSpPr>
            <p:spPr>
              <a:xfrm>
                <a:off x="3868" y="113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9" name="Google Shape;2429;p26"/>
              <p:cNvSpPr/>
              <p:nvPr/>
            </p:nvSpPr>
            <p:spPr>
              <a:xfrm>
                <a:off x="4483" y="461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0" name="Google Shape;2430;p26"/>
              <p:cNvSpPr/>
              <p:nvPr/>
            </p:nvSpPr>
            <p:spPr>
              <a:xfrm>
                <a:off x="4450" y="495"/>
                <a:ext cx="22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1" name="Google Shape;2431;p26"/>
              <p:cNvSpPr/>
              <p:nvPr/>
            </p:nvSpPr>
            <p:spPr>
              <a:xfrm>
                <a:off x="4416" y="528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2" name="Google Shape;2432;p26"/>
              <p:cNvSpPr/>
              <p:nvPr/>
            </p:nvSpPr>
            <p:spPr>
              <a:xfrm>
                <a:off x="4382" y="56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3" name="Google Shape;2433;p26"/>
              <p:cNvSpPr/>
              <p:nvPr/>
            </p:nvSpPr>
            <p:spPr>
              <a:xfrm>
                <a:off x="4348" y="59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4" name="Google Shape;2434;p26"/>
              <p:cNvSpPr/>
              <p:nvPr/>
            </p:nvSpPr>
            <p:spPr>
              <a:xfrm>
                <a:off x="4314" y="63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5" name="Google Shape;2435;p26"/>
              <p:cNvSpPr/>
              <p:nvPr/>
            </p:nvSpPr>
            <p:spPr>
              <a:xfrm>
                <a:off x="4280" y="66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6" name="Google Shape;2436;p26"/>
              <p:cNvSpPr/>
              <p:nvPr/>
            </p:nvSpPr>
            <p:spPr>
              <a:xfrm>
                <a:off x="4246" y="698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7" name="Google Shape;2437;p26"/>
              <p:cNvSpPr/>
              <p:nvPr/>
            </p:nvSpPr>
            <p:spPr>
              <a:xfrm>
                <a:off x="4214" y="732"/>
                <a:ext cx="20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8" name="Google Shape;2438;p26"/>
              <p:cNvSpPr/>
              <p:nvPr/>
            </p:nvSpPr>
            <p:spPr>
              <a:xfrm>
                <a:off x="4179" y="76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9" name="Google Shape;2439;p26"/>
              <p:cNvSpPr/>
              <p:nvPr/>
            </p:nvSpPr>
            <p:spPr>
              <a:xfrm>
                <a:off x="4145" y="79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0" name="Google Shape;2440;p26"/>
              <p:cNvSpPr/>
              <p:nvPr/>
            </p:nvSpPr>
            <p:spPr>
              <a:xfrm>
                <a:off x="4111" y="83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1" name="Google Shape;2441;p26"/>
              <p:cNvSpPr/>
              <p:nvPr/>
            </p:nvSpPr>
            <p:spPr>
              <a:xfrm>
                <a:off x="4077" y="86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2" name="Google Shape;2442;p26"/>
              <p:cNvSpPr/>
              <p:nvPr/>
            </p:nvSpPr>
            <p:spPr>
              <a:xfrm>
                <a:off x="4043" y="901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3" name="Google Shape;2443;p26"/>
              <p:cNvSpPr/>
              <p:nvPr/>
            </p:nvSpPr>
            <p:spPr>
              <a:xfrm>
                <a:off x="4011" y="935"/>
                <a:ext cx="20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4" name="Google Shape;2444;p26"/>
              <p:cNvSpPr/>
              <p:nvPr/>
            </p:nvSpPr>
            <p:spPr>
              <a:xfrm>
                <a:off x="3976" y="96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5" name="Google Shape;2445;p26"/>
              <p:cNvSpPr/>
              <p:nvPr/>
            </p:nvSpPr>
            <p:spPr>
              <a:xfrm>
                <a:off x="3942" y="100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6" name="Google Shape;2446;p26"/>
              <p:cNvSpPr/>
              <p:nvPr/>
            </p:nvSpPr>
            <p:spPr>
              <a:xfrm>
                <a:off x="3908" y="103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7" name="Google Shape;2447;p26"/>
              <p:cNvSpPr/>
              <p:nvPr/>
            </p:nvSpPr>
            <p:spPr>
              <a:xfrm>
                <a:off x="3874" y="107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8" name="Google Shape;2448;p26"/>
              <p:cNvSpPr/>
              <p:nvPr/>
            </p:nvSpPr>
            <p:spPr>
              <a:xfrm>
                <a:off x="3840" y="1104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9" name="Google Shape;2449;p26"/>
              <p:cNvSpPr/>
              <p:nvPr/>
            </p:nvSpPr>
            <p:spPr>
              <a:xfrm>
                <a:off x="4457" y="434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0" name="Google Shape;2450;p26"/>
              <p:cNvSpPr/>
              <p:nvPr/>
            </p:nvSpPr>
            <p:spPr>
              <a:xfrm>
                <a:off x="4423" y="468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1" name="Google Shape;2451;p26"/>
              <p:cNvSpPr/>
              <p:nvPr/>
            </p:nvSpPr>
            <p:spPr>
              <a:xfrm>
                <a:off x="4388" y="50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2" name="Google Shape;2452;p26"/>
              <p:cNvSpPr/>
              <p:nvPr/>
            </p:nvSpPr>
            <p:spPr>
              <a:xfrm>
                <a:off x="4354" y="535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3" name="Google Shape;2453;p26"/>
              <p:cNvSpPr/>
              <p:nvPr/>
            </p:nvSpPr>
            <p:spPr>
              <a:xfrm>
                <a:off x="4320" y="56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4" name="Google Shape;2454;p26"/>
              <p:cNvSpPr/>
              <p:nvPr/>
            </p:nvSpPr>
            <p:spPr>
              <a:xfrm>
                <a:off x="4287" y="602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5" name="Google Shape;2455;p26"/>
              <p:cNvSpPr/>
              <p:nvPr/>
            </p:nvSpPr>
            <p:spPr>
              <a:xfrm>
                <a:off x="4253" y="63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6" name="Google Shape;2456;p26"/>
              <p:cNvSpPr/>
              <p:nvPr/>
            </p:nvSpPr>
            <p:spPr>
              <a:xfrm>
                <a:off x="4219" y="67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7" name="Google Shape;2457;p26"/>
              <p:cNvSpPr/>
              <p:nvPr/>
            </p:nvSpPr>
            <p:spPr>
              <a:xfrm>
                <a:off x="4185" y="70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8" name="Google Shape;2458;p26"/>
              <p:cNvSpPr/>
              <p:nvPr/>
            </p:nvSpPr>
            <p:spPr>
              <a:xfrm>
                <a:off x="4151" y="738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9" name="Google Shape;2459;p26"/>
              <p:cNvSpPr/>
              <p:nvPr/>
            </p:nvSpPr>
            <p:spPr>
              <a:xfrm>
                <a:off x="4117" y="77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0" name="Google Shape;2460;p26"/>
              <p:cNvSpPr/>
              <p:nvPr/>
            </p:nvSpPr>
            <p:spPr>
              <a:xfrm>
                <a:off x="4084" y="805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1" name="Google Shape;2461;p26"/>
              <p:cNvSpPr/>
              <p:nvPr/>
            </p:nvSpPr>
            <p:spPr>
              <a:xfrm>
                <a:off x="4050" y="839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2" name="Google Shape;2462;p26"/>
              <p:cNvSpPr/>
              <p:nvPr/>
            </p:nvSpPr>
            <p:spPr>
              <a:xfrm>
                <a:off x="4016" y="87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3" name="Google Shape;2463;p26"/>
              <p:cNvSpPr/>
              <p:nvPr/>
            </p:nvSpPr>
            <p:spPr>
              <a:xfrm>
                <a:off x="3982" y="90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4" name="Google Shape;2464;p26"/>
              <p:cNvSpPr/>
              <p:nvPr/>
            </p:nvSpPr>
            <p:spPr>
              <a:xfrm>
                <a:off x="3948" y="941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5" name="Google Shape;2465;p26"/>
              <p:cNvSpPr/>
              <p:nvPr/>
            </p:nvSpPr>
            <p:spPr>
              <a:xfrm>
                <a:off x="3915" y="976"/>
                <a:ext cx="21" cy="2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6" name="Google Shape;2466;p26"/>
              <p:cNvSpPr/>
              <p:nvPr/>
            </p:nvSpPr>
            <p:spPr>
              <a:xfrm>
                <a:off x="3882" y="1009"/>
                <a:ext cx="20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7" name="Google Shape;2467;p26"/>
              <p:cNvSpPr/>
              <p:nvPr/>
            </p:nvSpPr>
            <p:spPr>
              <a:xfrm>
                <a:off x="3847" y="1042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8" name="Google Shape;2468;p26"/>
              <p:cNvSpPr/>
              <p:nvPr/>
            </p:nvSpPr>
            <p:spPr>
              <a:xfrm>
                <a:off x="3813" y="107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9" name="Google Shape;2469;p26"/>
              <p:cNvSpPr/>
              <p:nvPr/>
            </p:nvSpPr>
            <p:spPr>
              <a:xfrm>
                <a:off x="4429" y="406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0" name="Google Shape;2470;p26"/>
              <p:cNvSpPr/>
              <p:nvPr/>
            </p:nvSpPr>
            <p:spPr>
              <a:xfrm>
                <a:off x="4394" y="43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1" name="Google Shape;2471;p26"/>
              <p:cNvSpPr/>
              <p:nvPr/>
            </p:nvSpPr>
            <p:spPr>
              <a:xfrm>
                <a:off x="4360" y="47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2" name="Google Shape;2472;p26"/>
              <p:cNvSpPr/>
              <p:nvPr/>
            </p:nvSpPr>
            <p:spPr>
              <a:xfrm>
                <a:off x="4327" y="507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3" name="Google Shape;2473;p26"/>
              <p:cNvSpPr/>
              <p:nvPr/>
            </p:nvSpPr>
            <p:spPr>
              <a:xfrm>
                <a:off x="4293" y="54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4" name="Google Shape;2474;p26"/>
              <p:cNvSpPr/>
              <p:nvPr/>
            </p:nvSpPr>
            <p:spPr>
              <a:xfrm>
                <a:off x="4259" y="575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5" name="Google Shape;2475;p26"/>
              <p:cNvSpPr/>
              <p:nvPr/>
            </p:nvSpPr>
            <p:spPr>
              <a:xfrm>
                <a:off x="4225" y="609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6" name="Google Shape;2476;p26"/>
              <p:cNvSpPr/>
              <p:nvPr/>
            </p:nvSpPr>
            <p:spPr>
              <a:xfrm>
                <a:off x="4191" y="64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7" name="Google Shape;2477;p26"/>
              <p:cNvSpPr/>
              <p:nvPr/>
            </p:nvSpPr>
            <p:spPr>
              <a:xfrm>
                <a:off x="4157" y="67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8" name="Google Shape;2478;p26"/>
              <p:cNvSpPr/>
              <p:nvPr/>
            </p:nvSpPr>
            <p:spPr>
              <a:xfrm>
                <a:off x="4124" y="710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9" name="Google Shape;2479;p26"/>
              <p:cNvSpPr/>
              <p:nvPr/>
            </p:nvSpPr>
            <p:spPr>
              <a:xfrm>
                <a:off x="4090" y="74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0" name="Google Shape;2480;p26"/>
              <p:cNvSpPr/>
              <p:nvPr/>
            </p:nvSpPr>
            <p:spPr>
              <a:xfrm>
                <a:off x="4056" y="77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1" name="Google Shape;2481;p26"/>
              <p:cNvSpPr/>
              <p:nvPr/>
            </p:nvSpPr>
            <p:spPr>
              <a:xfrm>
                <a:off x="4022" y="812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2" name="Google Shape;2482;p26"/>
              <p:cNvSpPr/>
              <p:nvPr/>
            </p:nvSpPr>
            <p:spPr>
              <a:xfrm>
                <a:off x="3988" y="84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3" name="Google Shape;2483;p26"/>
              <p:cNvSpPr/>
              <p:nvPr/>
            </p:nvSpPr>
            <p:spPr>
              <a:xfrm>
                <a:off x="3954" y="87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4" name="Google Shape;2484;p26"/>
              <p:cNvSpPr/>
              <p:nvPr/>
            </p:nvSpPr>
            <p:spPr>
              <a:xfrm>
                <a:off x="3921" y="913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5" name="Google Shape;2485;p26"/>
              <p:cNvSpPr/>
              <p:nvPr/>
            </p:nvSpPr>
            <p:spPr>
              <a:xfrm>
                <a:off x="3888" y="948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6" name="Google Shape;2486;p26"/>
              <p:cNvSpPr/>
              <p:nvPr/>
            </p:nvSpPr>
            <p:spPr>
              <a:xfrm>
                <a:off x="3854" y="982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7" name="Google Shape;2487;p26"/>
              <p:cNvSpPr/>
              <p:nvPr/>
            </p:nvSpPr>
            <p:spPr>
              <a:xfrm>
                <a:off x="3819" y="1015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8" name="Google Shape;2488;p26"/>
              <p:cNvSpPr/>
              <p:nvPr/>
            </p:nvSpPr>
            <p:spPr>
              <a:xfrm>
                <a:off x="3785" y="104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9" name="Google Shape;2489;p26"/>
              <p:cNvSpPr/>
              <p:nvPr/>
            </p:nvSpPr>
            <p:spPr>
              <a:xfrm>
                <a:off x="4401" y="378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0" name="Google Shape;2490;p26"/>
              <p:cNvSpPr/>
              <p:nvPr/>
            </p:nvSpPr>
            <p:spPr>
              <a:xfrm>
                <a:off x="4367" y="41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1" name="Google Shape;2491;p26"/>
              <p:cNvSpPr/>
              <p:nvPr/>
            </p:nvSpPr>
            <p:spPr>
              <a:xfrm>
                <a:off x="4334" y="447"/>
                <a:ext cx="21" cy="2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2" name="Google Shape;2492;p26"/>
              <p:cNvSpPr/>
              <p:nvPr/>
            </p:nvSpPr>
            <p:spPr>
              <a:xfrm>
                <a:off x="4300" y="480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3" name="Google Shape;2493;p26"/>
              <p:cNvSpPr/>
              <p:nvPr/>
            </p:nvSpPr>
            <p:spPr>
              <a:xfrm>
                <a:off x="4265" y="51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4" name="Google Shape;2494;p26"/>
              <p:cNvSpPr/>
              <p:nvPr/>
            </p:nvSpPr>
            <p:spPr>
              <a:xfrm>
                <a:off x="4231" y="54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5" name="Google Shape;2495;p26"/>
              <p:cNvSpPr/>
              <p:nvPr/>
            </p:nvSpPr>
            <p:spPr>
              <a:xfrm>
                <a:off x="4198" y="581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6" name="Google Shape;2496;p26"/>
              <p:cNvSpPr/>
              <p:nvPr/>
            </p:nvSpPr>
            <p:spPr>
              <a:xfrm>
                <a:off x="4164" y="615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7" name="Google Shape;2497;p26"/>
              <p:cNvSpPr/>
              <p:nvPr/>
            </p:nvSpPr>
            <p:spPr>
              <a:xfrm>
                <a:off x="4130" y="649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8" name="Google Shape;2498;p26"/>
              <p:cNvSpPr/>
              <p:nvPr/>
            </p:nvSpPr>
            <p:spPr>
              <a:xfrm>
                <a:off x="4097" y="683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9" name="Google Shape;2499;p26"/>
              <p:cNvSpPr/>
              <p:nvPr/>
            </p:nvSpPr>
            <p:spPr>
              <a:xfrm>
                <a:off x="4062" y="71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0" name="Google Shape;2500;p26"/>
              <p:cNvSpPr/>
              <p:nvPr/>
            </p:nvSpPr>
            <p:spPr>
              <a:xfrm>
                <a:off x="4028" y="75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1" name="Google Shape;2501;p26"/>
              <p:cNvSpPr/>
              <p:nvPr/>
            </p:nvSpPr>
            <p:spPr>
              <a:xfrm>
                <a:off x="3994" y="78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2" name="Google Shape;2502;p26"/>
              <p:cNvSpPr/>
              <p:nvPr/>
            </p:nvSpPr>
            <p:spPr>
              <a:xfrm>
                <a:off x="3961" y="818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3" name="Google Shape;2503;p26"/>
              <p:cNvSpPr/>
              <p:nvPr/>
            </p:nvSpPr>
            <p:spPr>
              <a:xfrm>
                <a:off x="3927" y="852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4" name="Google Shape;2504;p26"/>
              <p:cNvSpPr/>
              <p:nvPr/>
            </p:nvSpPr>
            <p:spPr>
              <a:xfrm>
                <a:off x="3893" y="88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5" name="Google Shape;2505;p26"/>
              <p:cNvSpPr/>
              <p:nvPr/>
            </p:nvSpPr>
            <p:spPr>
              <a:xfrm>
                <a:off x="3859" y="91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6" name="Google Shape;2506;p26"/>
              <p:cNvSpPr/>
              <p:nvPr/>
            </p:nvSpPr>
            <p:spPr>
              <a:xfrm>
                <a:off x="3825" y="95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7" name="Google Shape;2507;p26"/>
              <p:cNvSpPr/>
              <p:nvPr/>
            </p:nvSpPr>
            <p:spPr>
              <a:xfrm>
                <a:off x="3791" y="98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8" name="Google Shape;2508;p26"/>
              <p:cNvSpPr/>
              <p:nvPr/>
            </p:nvSpPr>
            <p:spPr>
              <a:xfrm>
                <a:off x="3759" y="1022"/>
                <a:ext cx="20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9" name="Google Shape;2509;p26"/>
              <p:cNvSpPr/>
              <p:nvPr/>
            </p:nvSpPr>
            <p:spPr>
              <a:xfrm>
                <a:off x="4373" y="35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0" name="Google Shape;2510;p26"/>
              <p:cNvSpPr/>
              <p:nvPr/>
            </p:nvSpPr>
            <p:spPr>
              <a:xfrm>
                <a:off x="4339" y="38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1" name="Google Shape;2511;p26"/>
              <p:cNvSpPr/>
              <p:nvPr/>
            </p:nvSpPr>
            <p:spPr>
              <a:xfrm>
                <a:off x="4306" y="419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2" name="Google Shape;2512;p26"/>
              <p:cNvSpPr/>
              <p:nvPr/>
            </p:nvSpPr>
            <p:spPr>
              <a:xfrm>
                <a:off x="4272" y="453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3" name="Google Shape;2513;p26"/>
              <p:cNvSpPr/>
              <p:nvPr/>
            </p:nvSpPr>
            <p:spPr>
              <a:xfrm>
                <a:off x="4238" y="486"/>
                <a:ext cx="22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4" name="Google Shape;2514;p26"/>
              <p:cNvSpPr/>
              <p:nvPr/>
            </p:nvSpPr>
            <p:spPr>
              <a:xfrm>
                <a:off x="4204" y="51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5" name="Google Shape;2515;p26"/>
              <p:cNvSpPr/>
              <p:nvPr/>
            </p:nvSpPr>
            <p:spPr>
              <a:xfrm>
                <a:off x="4170" y="55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6" name="Google Shape;2516;p26"/>
              <p:cNvSpPr/>
              <p:nvPr/>
            </p:nvSpPr>
            <p:spPr>
              <a:xfrm>
                <a:off x="4136" y="58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7" name="Google Shape;2517;p26"/>
              <p:cNvSpPr/>
              <p:nvPr/>
            </p:nvSpPr>
            <p:spPr>
              <a:xfrm>
                <a:off x="4102" y="62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8" name="Google Shape;2518;p26"/>
              <p:cNvSpPr/>
              <p:nvPr/>
            </p:nvSpPr>
            <p:spPr>
              <a:xfrm>
                <a:off x="4068" y="65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9" name="Google Shape;2519;p26"/>
              <p:cNvSpPr/>
              <p:nvPr/>
            </p:nvSpPr>
            <p:spPr>
              <a:xfrm>
                <a:off x="4035" y="689"/>
                <a:ext cx="22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0" name="Google Shape;2520;p26"/>
              <p:cNvSpPr/>
              <p:nvPr/>
            </p:nvSpPr>
            <p:spPr>
              <a:xfrm>
                <a:off x="4001" y="72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1" name="Google Shape;2521;p26"/>
              <p:cNvSpPr/>
              <p:nvPr/>
            </p:nvSpPr>
            <p:spPr>
              <a:xfrm>
                <a:off x="3967" y="75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2" name="Google Shape;2522;p26"/>
              <p:cNvSpPr/>
              <p:nvPr/>
            </p:nvSpPr>
            <p:spPr>
              <a:xfrm>
                <a:off x="3933" y="79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3" name="Google Shape;2523;p26"/>
              <p:cNvSpPr/>
              <p:nvPr/>
            </p:nvSpPr>
            <p:spPr>
              <a:xfrm>
                <a:off x="3899" y="82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4" name="Google Shape;2524;p26"/>
              <p:cNvSpPr/>
              <p:nvPr/>
            </p:nvSpPr>
            <p:spPr>
              <a:xfrm>
                <a:off x="3865" y="85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5" name="Google Shape;2525;p26"/>
              <p:cNvSpPr/>
              <p:nvPr/>
            </p:nvSpPr>
            <p:spPr>
              <a:xfrm>
                <a:off x="3832" y="892"/>
                <a:ext cx="22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6" name="Google Shape;2526;p26"/>
              <p:cNvSpPr/>
              <p:nvPr/>
            </p:nvSpPr>
            <p:spPr>
              <a:xfrm>
                <a:off x="3798" y="926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7" name="Google Shape;2527;p26"/>
              <p:cNvSpPr/>
              <p:nvPr/>
            </p:nvSpPr>
            <p:spPr>
              <a:xfrm>
                <a:off x="3764" y="95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8" name="Google Shape;2528;p26"/>
              <p:cNvSpPr/>
              <p:nvPr/>
            </p:nvSpPr>
            <p:spPr>
              <a:xfrm>
                <a:off x="3731" y="994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9" name="Google Shape;2529;p26"/>
              <p:cNvSpPr/>
              <p:nvPr/>
            </p:nvSpPr>
            <p:spPr>
              <a:xfrm>
                <a:off x="4345" y="323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0" name="Google Shape;2530;p26"/>
              <p:cNvSpPr/>
              <p:nvPr/>
            </p:nvSpPr>
            <p:spPr>
              <a:xfrm>
                <a:off x="4311" y="35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1" name="Google Shape;2531;p26"/>
              <p:cNvSpPr/>
              <p:nvPr/>
            </p:nvSpPr>
            <p:spPr>
              <a:xfrm>
                <a:off x="4278" y="390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2" name="Google Shape;2532;p26"/>
              <p:cNvSpPr/>
              <p:nvPr/>
            </p:nvSpPr>
            <p:spPr>
              <a:xfrm>
                <a:off x="4244" y="42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3" name="Google Shape;2533;p26"/>
              <p:cNvSpPr/>
              <p:nvPr/>
            </p:nvSpPr>
            <p:spPr>
              <a:xfrm>
                <a:off x="4210" y="45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4" name="Google Shape;2534;p26"/>
              <p:cNvSpPr/>
              <p:nvPr/>
            </p:nvSpPr>
            <p:spPr>
              <a:xfrm>
                <a:off x="4177" y="493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5" name="Google Shape;2535;p26"/>
              <p:cNvSpPr/>
              <p:nvPr/>
            </p:nvSpPr>
            <p:spPr>
              <a:xfrm>
                <a:off x="4142" y="526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6" name="Google Shape;2536;p26"/>
              <p:cNvSpPr/>
              <p:nvPr/>
            </p:nvSpPr>
            <p:spPr>
              <a:xfrm>
                <a:off x="4108" y="560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7" name="Google Shape;2537;p26"/>
              <p:cNvSpPr/>
              <p:nvPr/>
            </p:nvSpPr>
            <p:spPr>
              <a:xfrm>
                <a:off x="4075" y="593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8" name="Google Shape;2538;p26"/>
              <p:cNvSpPr/>
              <p:nvPr/>
            </p:nvSpPr>
            <p:spPr>
              <a:xfrm>
                <a:off x="4041" y="62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9" name="Google Shape;2539;p26"/>
              <p:cNvSpPr/>
              <p:nvPr/>
            </p:nvSpPr>
            <p:spPr>
              <a:xfrm>
                <a:off x="4007" y="66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0" name="Google Shape;2540;p26"/>
              <p:cNvSpPr/>
              <p:nvPr/>
            </p:nvSpPr>
            <p:spPr>
              <a:xfrm>
                <a:off x="3974" y="696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1" name="Google Shape;2541;p26"/>
              <p:cNvSpPr/>
              <p:nvPr/>
            </p:nvSpPr>
            <p:spPr>
              <a:xfrm>
                <a:off x="3940" y="730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2" name="Google Shape;2542;p26"/>
              <p:cNvSpPr/>
              <p:nvPr/>
            </p:nvSpPr>
            <p:spPr>
              <a:xfrm>
                <a:off x="3905" y="763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3" name="Google Shape;2543;p26"/>
              <p:cNvSpPr/>
              <p:nvPr/>
            </p:nvSpPr>
            <p:spPr>
              <a:xfrm>
                <a:off x="3872" y="796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4" name="Google Shape;2544;p26"/>
              <p:cNvSpPr/>
              <p:nvPr/>
            </p:nvSpPr>
            <p:spPr>
              <a:xfrm>
                <a:off x="3838" y="83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5" name="Google Shape;2545;p26"/>
              <p:cNvSpPr/>
              <p:nvPr/>
            </p:nvSpPr>
            <p:spPr>
              <a:xfrm>
                <a:off x="3804" y="86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6" name="Google Shape;2546;p26"/>
              <p:cNvSpPr/>
              <p:nvPr/>
            </p:nvSpPr>
            <p:spPr>
              <a:xfrm>
                <a:off x="3770" y="89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7" name="Google Shape;2547;p26"/>
              <p:cNvSpPr/>
              <p:nvPr/>
            </p:nvSpPr>
            <p:spPr>
              <a:xfrm>
                <a:off x="3736" y="93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8" name="Google Shape;2548;p26"/>
              <p:cNvSpPr/>
              <p:nvPr/>
            </p:nvSpPr>
            <p:spPr>
              <a:xfrm>
                <a:off x="3702" y="966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9" name="Google Shape;2549;p26"/>
              <p:cNvSpPr/>
              <p:nvPr/>
            </p:nvSpPr>
            <p:spPr>
              <a:xfrm>
                <a:off x="4318" y="29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0" name="Google Shape;2550;p26"/>
              <p:cNvSpPr/>
              <p:nvPr/>
            </p:nvSpPr>
            <p:spPr>
              <a:xfrm>
                <a:off x="4284" y="32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1" name="Google Shape;2551;p26"/>
              <p:cNvSpPr/>
              <p:nvPr/>
            </p:nvSpPr>
            <p:spPr>
              <a:xfrm>
                <a:off x="4250" y="36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2" name="Google Shape;2552;p26"/>
              <p:cNvSpPr/>
              <p:nvPr/>
            </p:nvSpPr>
            <p:spPr>
              <a:xfrm>
                <a:off x="4216" y="397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3" name="Google Shape;2553;p26"/>
              <p:cNvSpPr/>
              <p:nvPr/>
            </p:nvSpPr>
            <p:spPr>
              <a:xfrm>
                <a:off x="4182" y="43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4" name="Google Shape;2554;p26"/>
              <p:cNvSpPr/>
              <p:nvPr/>
            </p:nvSpPr>
            <p:spPr>
              <a:xfrm>
                <a:off x="4150" y="465"/>
                <a:ext cx="20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5" name="Google Shape;2555;p26"/>
              <p:cNvSpPr/>
              <p:nvPr/>
            </p:nvSpPr>
            <p:spPr>
              <a:xfrm>
                <a:off x="4116" y="499"/>
                <a:ext cx="20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6" name="Google Shape;2556;p26"/>
              <p:cNvSpPr/>
              <p:nvPr/>
            </p:nvSpPr>
            <p:spPr>
              <a:xfrm>
                <a:off x="4081" y="53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7" name="Google Shape;2557;p26"/>
              <p:cNvSpPr/>
              <p:nvPr/>
            </p:nvSpPr>
            <p:spPr>
              <a:xfrm>
                <a:off x="4047" y="56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58" name="Google Shape;2558;p26"/>
            <p:cNvSpPr/>
            <p:nvPr/>
          </p:nvSpPr>
          <p:spPr>
            <a:xfrm>
              <a:off x="5749665" y="952500"/>
              <a:ext cx="36513" cy="34925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p26"/>
            <p:cNvSpPr/>
            <p:nvPr/>
          </p:nvSpPr>
          <p:spPr>
            <a:xfrm>
              <a:off x="5695690" y="1004888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Google Shape;2560;p26"/>
            <p:cNvSpPr/>
            <p:nvPr/>
          </p:nvSpPr>
          <p:spPr>
            <a:xfrm>
              <a:off x="5643303" y="1058863"/>
              <a:ext cx="34925" cy="36513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Google Shape;2561;p26"/>
            <p:cNvSpPr/>
            <p:nvPr/>
          </p:nvSpPr>
          <p:spPr>
            <a:xfrm>
              <a:off x="5589328" y="1112838"/>
              <a:ext cx="34925" cy="36513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89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Google Shape;2562;p26"/>
            <p:cNvSpPr/>
            <p:nvPr/>
          </p:nvSpPr>
          <p:spPr>
            <a:xfrm>
              <a:off x="5535353" y="1166813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Google Shape;2563;p26"/>
            <p:cNvSpPr/>
            <p:nvPr/>
          </p:nvSpPr>
          <p:spPr>
            <a:xfrm>
              <a:off x="5481378" y="1220788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4" name="Google Shape;2564;p26"/>
            <p:cNvSpPr/>
            <p:nvPr/>
          </p:nvSpPr>
          <p:spPr>
            <a:xfrm>
              <a:off x="5427403" y="1274763"/>
              <a:ext cx="36513" cy="34925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p26"/>
            <p:cNvSpPr/>
            <p:nvPr/>
          </p:nvSpPr>
          <p:spPr>
            <a:xfrm>
              <a:off x="5373428" y="132715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p26"/>
            <p:cNvSpPr/>
            <p:nvPr/>
          </p:nvSpPr>
          <p:spPr>
            <a:xfrm>
              <a:off x="5319453" y="138112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7" name="Google Shape;2567;p26"/>
            <p:cNvSpPr/>
            <p:nvPr/>
          </p:nvSpPr>
          <p:spPr>
            <a:xfrm>
              <a:off x="5267065" y="1435100"/>
              <a:ext cx="34925" cy="36513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89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p26"/>
            <p:cNvSpPr/>
            <p:nvPr/>
          </p:nvSpPr>
          <p:spPr>
            <a:xfrm>
              <a:off x="5213090" y="14890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27"/>
          <p:cNvSpPr txBox="1">
            <a:spLocks noGrp="1"/>
          </p:cNvSpPr>
          <p:nvPr>
            <p:ph type="title"/>
          </p:nvPr>
        </p:nvSpPr>
        <p:spPr>
          <a:xfrm>
            <a:off x="723900" y="1543455"/>
            <a:ext cx="7696200" cy="1307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1" name="Google Shape;2571;p27"/>
          <p:cNvSpPr txBox="1">
            <a:spLocks noGrp="1"/>
          </p:cNvSpPr>
          <p:nvPr>
            <p:ph type="body" idx="1"/>
          </p:nvPr>
        </p:nvSpPr>
        <p:spPr>
          <a:xfrm>
            <a:off x="723900" y="2850609"/>
            <a:ext cx="7696200" cy="495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grpSp>
        <p:nvGrpSpPr>
          <p:cNvPr id="2572" name="Google Shape;2572;p27"/>
          <p:cNvGrpSpPr/>
          <p:nvPr/>
        </p:nvGrpSpPr>
        <p:grpSpPr>
          <a:xfrm>
            <a:off x="7927055" y="-813425"/>
            <a:ext cx="2105344" cy="2105344"/>
            <a:chOff x="478444" y="466725"/>
            <a:chExt cx="1592263" cy="1592263"/>
          </a:xfrm>
        </p:grpSpPr>
        <p:grpSp>
          <p:nvGrpSpPr>
            <p:cNvPr id="2573" name="Google Shape;2573;p27"/>
            <p:cNvGrpSpPr/>
            <p:nvPr/>
          </p:nvGrpSpPr>
          <p:grpSpPr>
            <a:xfrm>
              <a:off x="610206" y="466725"/>
              <a:ext cx="1460501" cy="1460500"/>
              <a:chOff x="1166" y="294"/>
              <a:chExt cx="920" cy="920"/>
            </a:xfrm>
          </p:grpSpPr>
          <p:sp>
            <p:nvSpPr>
              <p:cNvPr id="2574" name="Google Shape;2574;p27"/>
              <p:cNvSpPr/>
              <p:nvPr/>
            </p:nvSpPr>
            <p:spPr>
              <a:xfrm>
                <a:off x="1416" y="29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5" name="Google Shape;2575;p27"/>
              <p:cNvSpPr/>
              <p:nvPr/>
            </p:nvSpPr>
            <p:spPr>
              <a:xfrm>
                <a:off x="1450" y="32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6" name="Google Shape;2576;p27"/>
              <p:cNvSpPr/>
              <p:nvPr/>
            </p:nvSpPr>
            <p:spPr>
              <a:xfrm>
                <a:off x="1484" y="36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7" name="Google Shape;2577;p27"/>
              <p:cNvSpPr/>
              <p:nvPr/>
            </p:nvSpPr>
            <p:spPr>
              <a:xfrm>
                <a:off x="1518" y="39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8" name="Google Shape;2578;p27"/>
              <p:cNvSpPr/>
              <p:nvPr/>
            </p:nvSpPr>
            <p:spPr>
              <a:xfrm>
                <a:off x="1552" y="43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9" name="Google Shape;2579;p27"/>
              <p:cNvSpPr/>
              <p:nvPr/>
            </p:nvSpPr>
            <p:spPr>
              <a:xfrm>
                <a:off x="1586" y="46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0" name="Google Shape;2580;p27"/>
              <p:cNvSpPr/>
              <p:nvPr/>
            </p:nvSpPr>
            <p:spPr>
              <a:xfrm>
                <a:off x="1620" y="49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1" name="Google Shape;2581;p27"/>
              <p:cNvSpPr/>
              <p:nvPr/>
            </p:nvSpPr>
            <p:spPr>
              <a:xfrm>
                <a:off x="1655" y="532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2" name="Google Shape;2582;p27"/>
              <p:cNvSpPr/>
              <p:nvPr/>
            </p:nvSpPr>
            <p:spPr>
              <a:xfrm>
                <a:off x="1689" y="566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3" name="Google Shape;2583;p27"/>
              <p:cNvSpPr/>
              <p:nvPr/>
            </p:nvSpPr>
            <p:spPr>
              <a:xfrm>
                <a:off x="1723" y="60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4" name="Google Shape;2584;p27"/>
              <p:cNvSpPr/>
              <p:nvPr/>
            </p:nvSpPr>
            <p:spPr>
              <a:xfrm>
                <a:off x="1757" y="63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5" name="Google Shape;2585;p27"/>
              <p:cNvSpPr/>
              <p:nvPr/>
            </p:nvSpPr>
            <p:spPr>
              <a:xfrm>
                <a:off x="1791" y="66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6" name="Google Shape;2586;p27"/>
              <p:cNvSpPr/>
              <p:nvPr/>
            </p:nvSpPr>
            <p:spPr>
              <a:xfrm>
                <a:off x="1825" y="70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7" name="Google Shape;2587;p27"/>
              <p:cNvSpPr/>
              <p:nvPr/>
            </p:nvSpPr>
            <p:spPr>
              <a:xfrm>
                <a:off x="1859" y="73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8" name="Google Shape;2588;p27"/>
              <p:cNvSpPr/>
              <p:nvPr/>
            </p:nvSpPr>
            <p:spPr>
              <a:xfrm>
                <a:off x="1893" y="77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9" name="Google Shape;2589;p27"/>
              <p:cNvSpPr/>
              <p:nvPr/>
            </p:nvSpPr>
            <p:spPr>
              <a:xfrm>
                <a:off x="1927" y="80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0" name="Google Shape;2590;p27"/>
              <p:cNvSpPr/>
              <p:nvPr/>
            </p:nvSpPr>
            <p:spPr>
              <a:xfrm>
                <a:off x="1961" y="839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1" name="Google Shape;2591;p27"/>
              <p:cNvSpPr/>
              <p:nvPr/>
            </p:nvSpPr>
            <p:spPr>
              <a:xfrm>
                <a:off x="1995" y="873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2" name="Google Shape;2592;p27"/>
              <p:cNvSpPr/>
              <p:nvPr/>
            </p:nvSpPr>
            <p:spPr>
              <a:xfrm>
                <a:off x="2029" y="90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3" name="Google Shape;2593;p27"/>
              <p:cNvSpPr/>
              <p:nvPr/>
            </p:nvSpPr>
            <p:spPr>
              <a:xfrm>
                <a:off x="2063" y="94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4" name="Google Shape;2594;p27"/>
              <p:cNvSpPr/>
              <p:nvPr/>
            </p:nvSpPr>
            <p:spPr>
              <a:xfrm>
                <a:off x="1388" y="32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5" name="Google Shape;2595;p27"/>
              <p:cNvSpPr/>
              <p:nvPr/>
            </p:nvSpPr>
            <p:spPr>
              <a:xfrm>
                <a:off x="1423" y="357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6" name="Google Shape;2596;p27"/>
              <p:cNvSpPr/>
              <p:nvPr/>
            </p:nvSpPr>
            <p:spPr>
              <a:xfrm>
                <a:off x="1458" y="391"/>
                <a:ext cx="20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7" name="Google Shape;2597;p27"/>
              <p:cNvSpPr/>
              <p:nvPr/>
            </p:nvSpPr>
            <p:spPr>
              <a:xfrm>
                <a:off x="1491" y="424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8" name="Google Shape;2598;p27"/>
              <p:cNvSpPr/>
              <p:nvPr/>
            </p:nvSpPr>
            <p:spPr>
              <a:xfrm>
                <a:off x="1525" y="45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9" name="Google Shape;2599;p27"/>
              <p:cNvSpPr/>
              <p:nvPr/>
            </p:nvSpPr>
            <p:spPr>
              <a:xfrm>
                <a:off x="1559" y="49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09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0" name="Google Shape;2600;p27"/>
              <p:cNvSpPr/>
              <p:nvPr/>
            </p:nvSpPr>
            <p:spPr>
              <a:xfrm>
                <a:off x="1593" y="52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1" name="Google Shape;2601;p27"/>
              <p:cNvSpPr/>
              <p:nvPr/>
            </p:nvSpPr>
            <p:spPr>
              <a:xfrm>
                <a:off x="1627" y="56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2" name="Google Shape;2602;p27"/>
              <p:cNvSpPr/>
              <p:nvPr/>
            </p:nvSpPr>
            <p:spPr>
              <a:xfrm>
                <a:off x="1661" y="59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3" name="Google Shape;2603;p27"/>
              <p:cNvSpPr/>
              <p:nvPr/>
            </p:nvSpPr>
            <p:spPr>
              <a:xfrm>
                <a:off x="1695" y="62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4" name="Google Shape;2604;p27"/>
              <p:cNvSpPr/>
              <p:nvPr/>
            </p:nvSpPr>
            <p:spPr>
              <a:xfrm>
                <a:off x="1729" y="66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5" name="Google Shape;2605;p27"/>
              <p:cNvSpPr/>
              <p:nvPr/>
            </p:nvSpPr>
            <p:spPr>
              <a:xfrm>
                <a:off x="1763" y="69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09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6" name="Google Shape;2606;p27"/>
              <p:cNvSpPr/>
              <p:nvPr/>
            </p:nvSpPr>
            <p:spPr>
              <a:xfrm>
                <a:off x="1797" y="73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7" name="Google Shape;2607;p27"/>
              <p:cNvSpPr/>
              <p:nvPr/>
            </p:nvSpPr>
            <p:spPr>
              <a:xfrm>
                <a:off x="1831" y="76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8" name="Google Shape;2608;p27"/>
              <p:cNvSpPr/>
              <p:nvPr/>
            </p:nvSpPr>
            <p:spPr>
              <a:xfrm>
                <a:off x="1865" y="79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09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9" name="Google Shape;2609;p27"/>
              <p:cNvSpPr/>
              <p:nvPr/>
            </p:nvSpPr>
            <p:spPr>
              <a:xfrm>
                <a:off x="1899" y="83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0" name="Google Shape;2610;p27"/>
              <p:cNvSpPr/>
              <p:nvPr/>
            </p:nvSpPr>
            <p:spPr>
              <a:xfrm>
                <a:off x="1933" y="86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1" name="Google Shape;2611;p27"/>
              <p:cNvSpPr/>
              <p:nvPr/>
            </p:nvSpPr>
            <p:spPr>
              <a:xfrm>
                <a:off x="1967" y="90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09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2" name="Google Shape;2612;p27"/>
              <p:cNvSpPr/>
              <p:nvPr/>
            </p:nvSpPr>
            <p:spPr>
              <a:xfrm>
                <a:off x="2001" y="93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3" name="Google Shape;2613;p27"/>
              <p:cNvSpPr/>
              <p:nvPr/>
            </p:nvSpPr>
            <p:spPr>
              <a:xfrm>
                <a:off x="2035" y="96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4" name="Google Shape;2614;p27"/>
              <p:cNvSpPr/>
              <p:nvPr/>
            </p:nvSpPr>
            <p:spPr>
              <a:xfrm>
                <a:off x="1361" y="34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5" name="Google Shape;2615;p27"/>
              <p:cNvSpPr/>
              <p:nvPr/>
            </p:nvSpPr>
            <p:spPr>
              <a:xfrm>
                <a:off x="1395" y="38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6" name="Google Shape;2616;p27"/>
              <p:cNvSpPr/>
              <p:nvPr/>
            </p:nvSpPr>
            <p:spPr>
              <a:xfrm>
                <a:off x="1430" y="418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7" name="Google Shape;2617;p27"/>
              <p:cNvSpPr/>
              <p:nvPr/>
            </p:nvSpPr>
            <p:spPr>
              <a:xfrm>
                <a:off x="1463" y="45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8" name="Google Shape;2618;p27"/>
              <p:cNvSpPr/>
              <p:nvPr/>
            </p:nvSpPr>
            <p:spPr>
              <a:xfrm>
                <a:off x="1497" y="486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9" name="Google Shape;2619;p27"/>
              <p:cNvSpPr/>
              <p:nvPr/>
            </p:nvSpPr>
            <p:spPr>
              <a:xfrm>
                <a:off x="1531" y="52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0" name="Google Shape;2620;p27"/>
              <p:cNvSpPr/>
              <p:nvPr/>
            </p:nvSpPr>
            <p:spPr>
              <a:xfrm>
                <a:off x="1566" y="555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1" name="Google Shape;2621;p27"/>
              <p:cNvSpPr/>
              <p:nvPr/>
            </p:nvSpPr>
            <p:spPr>
              <a:xfrm>
                <a:off x="1599" y="58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2" name="Google Shape;2622;p27"/>
              <p:cNvSpPr/>
              <p:nvPr/>
            </p:nvSpPr>
            <p:spPr>
              <a:xfrm>
                <a:off x="1633" y="62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3" name="Google Shape;2623;p27"/>
              <p:cNvSpPr/>
              <p:nvPr/>
            </p:nvSpPr>
            <p:spPr>
              <a:xfrm>
                <a:off x="1667" y="65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4" name="Google Shape;2624;p27"/>
              <p:cNvSpPr/>
              <p:nvPr/>
            </p:nvSpPr>
            <p:spPr>
              <a:xfrm>
                <a:off x="1701" y="69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5" name="Google Shape;2625;p27"/>
              <p:cNvSpPr/>
              <p:nvPr/>
            </p:nvSpPr>
            <p:spPr>
              <a:xfrm>
                <a:off x="1735" y="72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6" name="Google Shape;2626;p27"/>
              <p:cNvSpPr/>
              <p:nvPr/>
            </p:nvSpPr>
            <p:spPr>
              <a:xfrm>
                <a:off x="1769" y="75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7" name="Google Shape;2627;p27"/>
              <p:cNvSpPr/>
              <p:nvPr/>
            </p:nvSpPr>
            <p:spPr>
              <a:xfrm>
                <a:off x="1803" y="79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8" name="Google Shape;2628;p27"/>
              <p:cNvSpPr/>
              <p:nvPr/>
            </p:nvSpPr>
            <p:spPr>
              <a:xfrm>
                <a:off x="1837" y="82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9" name="Google Shape;2629;p27"/>
              <p:cNvSpPr/>
              <p:nvPr/>
            </p:nvSpPr>
            <p:spPr>
              <a:xfrm>
                <a:off x="1871" y="86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0" name="Google Shape;2630;p27"/>
              <p:cNvSpPr/>
              <p:nvPr/>
            </p:nvSpPr>
            <p:spPr>
              <a:xfrm>
                <a:off x="1905" y="89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1" name="Google Shape;2631;p27"/>
              <p:cNvSpPr/>
              <p:nvPr/>
            </p:nvSpPr>
            <p:spPr>
              <a:xfrm>
                <a:off x="1939" y="92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2" name="Google Shape;2632;p27"/>
              <p:cNvSpPr/>
              <p:nvPr/>
            </p:nvSpPr>
            <p:spPr>
              <a:xfrm>
                <a:off x="1973" y="96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3" name="Google Shape;2633;p27"/>
              <p:cNvSpPr/>
              <p:nvPr/>
            </p:nvSpPr>
            <p:spPr>
              <a:xfrm>
                <a:off x="2007" y="99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4" name="Google Shape;2634;p27"/>
              <p:cNvSpPr/>
              <p:nvPr/>
            </p:nvSpPr>
            <p:spPr>
              <a:xfrm>
                <a:off x="1333" y="37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5" name="Google Shape;2635;p27"/>
              <p:cNvSpPr/>
              <p:nvPr/>
            </p:nvSpPr>
            <p:spPr>
              <a:xfrm>
                <a:off x="1367" y="41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6" name="Google Shape;2636;p27"/>
              <p:cNvSpPr/>
              <p:nvPr/>
            </p:nvSpPr>
            <p:spPr>
              <a:xfrm>
                <a:off x="1401" y="44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7" name="Google Shape;2637;p27"/>
              <p:cNvSpPr/>
              <p:nvPr/>
            </p:nvSpPr>
            <p:spPr>
              <a:xfrm>
                <a:off x="1435" y="47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8" name="Google Shape;2638;p27"/>
              <p:cNvSpPr/>
              <p:nvPr/>
            </p:nvSpPr>
            <p:spPr>
              <a:xfrm>
                <a:off x="1469" y="51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9" name="Google Shape;2639;p27"/>
              <p:cNvSpPr/>
              <p:nvPr/>
            </p:nvSpPr>
            <p:spPr>
              <a:xfrm>
                <a:off x="1503" y="54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0" name="Google Shape;2640;p27"/>
              <p:cNvSpPr/>
              <p:nvPr/>
            </p:nvSpPr>
            <p:spPr>
              <a:xfrm>
                <a:off x="1537" y="58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1" name="Google Shape;2641;p27"/>
              <p:cNvSpPr/>
              <p:nvPr/>
            </p:nvSpPr>
            <p:spPr>
              <a:xfrm>
                <a:off x="1571" y="61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2" name="Google Shape;2642;p27"/>
              <p:cNvSpPr/>
              <p:nvPr/>
            </p:nvSpPr>
            <p:spPr>
              <a:xfrm>
                <a:off x="1605" y="64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3" name="Google Shape;2643;p27"/>
              <p:cNvSpPr/>
              <p:nvPr/>
            </p:nvSpPr>
            <p:spPr>
              <a:xfrm>
                <a:off x="1639" y="684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4" name="Google Shape;2644;p27"/>
              <p:cNvSpPr/>
              <p:nvPr/>
            </p:nvSpPr>
            <p:spPr>
              <a:xfrm>
                <a:off x="1673" y="71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5" name="Google Shape;2645;p27"/>
              <p:cNvSpPr/>
              <p:nvPr/>
            </p:nvSpPr>
            <p:spPr>
              <a:xfrm>
                <a:off x="1707" y="75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6" name="Google Shape;2646;p27"/>
              <p:cNvSpPr/>
              <p:nvPr/>
            </p:nvSpPr>
            <p:spPr>
              <a:xfrm>
                <a:off x="1741" y="78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7" name="Google Shape;2647;p27"/>
              <p:cNvSpPr/>
              <p:nvPr/>
            </p:nvSpPr>
            <p:spPr>
              <a:xfrm>
                <a:off x="1775" y="82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8" name="Google Shape;2648;p27"/>
              <p:cNvSpPr/>
              <p:nvPr/>
            </p:nvSpPr>
            <p:spPr>
              <a:xfrm>
                <a:off x="1809" y="85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9" name="Google Shape;2649;p27"/>
              <p:cNvSpPr/>
              <p:nvPr/>
            </p:nvSpPr>
            <p:spPr>
              <a:xfrm>
                <a:off x="1844" y="888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0" name="Google Shape;2650;p27"/>
              <p:cNvSpPr/>
              <p:nvPr/>
            </p:nvSpPr>
            <p:spPr>
              <a:xfrm>
                <a:off x="1878" y="92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1" name="Google Shape;2651;p27"/>
              <p:cNvSpPr/>
              <p:nvPr/>
            </p:nvSpPr>
            <p:spPr>
              <a:xfrm>
                <a:off x="1912" y="95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2" name="Google Shape;2652;p27"/>
              <p:cNvSpPr/>
              <p:nvPr/>
            </p:nvSpPr>
            <p:spPr>
              <a:xfrm>
                <a:off x="1946" y="99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3" name="Google Shape;2653;p27"/>
              <p:cNvSpPr/>
              <p:nvPr/>
            </p:nvSpPr>
            <p:spPr>
              <a:xfrm>
                <a:off x="1980" y="102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4" name="Google Shape;2654;p27"/>
              <p:cNvSpPr/>
              <p:nvPr/>
            </p:nvSpPr>
            <p:spPr>
              <a:xfrm>
                <a:off x="1305" y="40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5" name="Google Shape;2655;p27"/>
              <p:cNvSpPr/>
              <p:nvPr/>
            </p:nvSpPr>
            <p:spPr>
              <a:xfrm>
                <a:off x="1339" y="43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6" name="Google Shape;2656;p27"/>
              <p:cNvSpPr/>
              <p:nvPr/>
            </p:nvSpPr>
            <p:spPr>
              <a:xfrm>
                <a:off x="1373" y="47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7" name="Google Shape;2657;p27"/>
              <p:cNvSpPr/>
              <p:nvPr/>
            </p:nvSpPr>
            <p:spPr>
              <a:xfrm>
                <a:off x="1407" y="50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8" name="Google Shape;2658;p27"/>
              <p:cNvSpPr/>
              <p:nvPr/>
            </p:nvSpPr>
            <p:spPr>
              <a:xfrm>
                <a:off x="1441" y="54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9" name="Google Shape;2659;p27"/>
              <p:cNvSpPr/>
              <p:nvPr/>
            </p:nvSpPr>
            <p:spPr>
              <a:xfrm>
                <a:off x="1475" y="57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0" name="Google Shape;2660;p27"/>
              <p:cNvSpPr/>
              <p:nvPr/>
            </p:nvSpPr>
            <p:spPr>
              <a:xfrm>
                <a:off x="1509" y="60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1" name="Google Shape;2661;p27"/>
              <p:cNvSpPr/>
              <p:nvPr/>
            </p:nvSpPr>
            <p:spPr>
              <a:xfrm>
                <a:off x="1543" y="64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2" name="Google Shape;2662;p27"/>
              <p:cNvSpPr/>
              <p:nvPr/>
            </p:nvSpPr>
            <p:spPr>
              <a:xfrm>
                <a:off x="1577" y="67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3" name="Google Shape;2663;p27"/>
              <p:cNvSpPr/>
              <p:nvPr/>
            </p:nvSpPr>
            <p:spPr>
              <a:xfrm>
                <a:off x="1611" y="71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4" name="Google Shape;2664;p27"/>
              <p:cNvSpPr/>
              <p:nvPr/>
            </p:nvSpPr>
            <p:spPr>
              <a:xfrm>
                <a:off x="1646" y="745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5" name="Google Shape;2665;p27"/>
              <p:cNvSpPr/>
              <p:nvPr/>
            </p:nvSpPr>
            <p:spPr>
              <a:xfrm>
                <a:off x="1680" y="77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6" name="Google Shape;2666;p27"/>
              <p:cNvSpPr/>
              <p:nvPr/>
            </p:nvSpPr>
            <p:spPr>
              <a:xfrm>
                <a:off x="1715" y="814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7" name="Google Shape;2667;p27"/>
              <p:cNvSpPr/>
              <p:nvPr/>
            </p:nvSpPr>
            <p:spPr>
              <a:xfrm>
                <a:off x="1749" y="848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8" name="Google Shape;2668;p27"/>
              <p:cNvSpPr/>
              <p:nvPr/>
            </p:nvSpPr>
            <p:spPr>
              <a:xfrm>
                <a:off x="1782" y="882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9" name="Google Shape;2669;p27"/>
              <p:cNvSpPr/>
              <p:nvPr/>
            </p:nvSpPr>
            <p:spPr>
              <a:xfrm>
                <a:off x="1816" y="91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0" name="Google Shape;2670;p27"/>
              <p:cNvSpPr/>
              <p:nvPr/>
            </p:nvSpPr>
            <p:spPr>
              <a:xfrm>
                <a:off x="1850" y="95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1" name="Google Shape;2671;p27"/>
              <p:cNvSpPr/>
              <p:nvPr/>
            </p:nvSpPr>
            <p:spPr>
              <a:xfrm>
                <a:off x="1884" y="98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2" name="Google Shape;2672;p27"/>
              <p:cNvSpPr/>
              <p:nvPr/>
            </p:nvSpPr>
            <p:spPr>
              <a:xfrm>
                <a:off x="1918" y="101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3" name="Google Shape;2673;p27"/>
              <p:cNvSpPr/>
              <p:nvPr/>
            </p:nvSpPr>
            <p:spPr>
              <a:xfrm>
                <a:off x="1952" y="105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4" name="Google Shape;2674;p27"/>
              <p:cNvSpPr/>
              <p:nvPr/>
            </p:nvSpPr>
            <p:spPr>
              <a:xfrm>
                <a:off x="1277" y="43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10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5" name="Google Shape;2675;p27"/>
              <p:cNvSpPr/>
              <p:nvPr/>
            </p:nvSpPr>
            <p:spPr>
              <a:xfrm>
                <a:off x="1311" y="46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6"/>
                    </a:moveTo>
                    <a:cubicBezTo>
                      <a:pt x="709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6" name="Google Shape;2676;p27"/>
              <p:cNvSpPr/>
              <p:nvPr/>
            </p:nvSpPr>
            <p:spPr>
              <a:xfrm>
                <a:off x="1345" y="50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7" name="Google Shape;2677;p27"/>
              <p:cNvSpPr/>
              <p:nvPr/>
            </p:nvSpPr>
            <p:spPr>
              <a:xfrm>
                <a:off x="1380" y="536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8" name="Google Shape;2678;p27"/>
              <p:cNvSpPr/>
              <p:nvPr/>
            </p:nvSpPr>
            <p:spPr>
              <a:xfrm>
                <a:off x="1415" y="570"/>
                <a:ext cx="20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9" name="Google Shape;2679;p27"/>
              <p:cNvSpPr/>
              <p:nvPr/>
            </p:nvSpPr>
            <p:spPr>
              <a:xfrm>
                <a:off x="1448" y="60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0" name="Google Shape;2680;p27"/>
              <p:cNvSpPr/>
              <p:nvPr/>
            </p:nvSpPr>
            <p:spPr>
              <a:xfrm>
                <a:off x="1482" y="63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1" name="Google Shape;2681;p27"/>
              <p:cNvSpPr/>
              <p:nvPr/>
            </p:nvSpPr>
            <p:spPr>
              <a:xfrm>
                <a:off x="1517" y="672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2" name="Google Shape;2682;p27"/>
              <p:cNvSpPr/>
              <p:nvPr/>
            </p:nvSpPr>
            <p:spPr>
              <a:xfrm>
                <a:off x="1551" y="706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3" name="Google Shape;2683;p27"/>
              <p:cNvSpPr/>
              <p:nvPr/>
            </p:nvSpPr>
            <p:spPr>
              <a:xfrm>
                <a:off x="1584" y="73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10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4" name="Google Shape;2684;p27"/>
              <p:cNvSpPr/>
              <p:nvPr/>
            </p:nvSpPr>
            <p:spPr>
              <a:xfrm>
                <a:off x="1618" y="77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6"/>
                    </a:moveTo>
                    <a:cubicBezTo>
                      <a:pt x="709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5" name="Google Shape;2685;p27"/>
              <p:cNvSpPr/>
              <p:nvPr/>
            </p:nvSpPr>
            <p:spPr>
              <a:xfrm>
                <a:off x="1653" y="808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6" name="Google Shape;2686;p27"/>
              <p:cNvSpPr/>
              <p:nvPr/>
            </p:nvSpPr>
            <p:spPr>
              <a:xfrm>
                <a:off x="1687" y="842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7" name="Google Shape;2687;p27"/>
              <p:cNvSpPr/>
              <p:nvPr/>
            </p:nvSpPr>
            <p:spPr>
              <a:xfrm>
                <a:off x="1720" y="87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6"/>
                    </a:moveTo>
                    <a:cubicBezTo>
                      <a:pt x="709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8" name="Google Shape;2688;p27"/>
              <p:cNvSpPr/>
              <p:nvPr/>
            </p:nvSpPr>
            <p:spPr>
              <a:xfrm>
                <a:off x="1754" y="90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9" name="Google Shape;2689;p27"/>
              <p:cNvSpPr/>
              <p:nvPr/>
            </p:nvSpPr>
            <p:spPr>
              <a:xfrm>
                <a:off x="1789" y="944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0" name="Google Shape;2690;p27"/>
              <p:cNvSpPr/>
              <p:nvPr/>
            </p:nvSpPr>
            <p:spPr>
              <a:xfrm>
                <a:off x="1823" y="978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1" name="Google Shape;2691;p27"/>
              <p:cNvSpPr/>
              <p:nvPr/>
            </p:nvSpPr>
            <p:spPr>
              <a:xfrm>
                <a:off x="1856" y="101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2" name="Google Shape;2692;p27"/>
              <p:cNvSpPr/>
              <p:nvPr/>
            </p:nvSpPr>
            <p:spPr>
              <a:xfrm>
                <a:off x="1890" y="104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3" name="Google Shape;2693;p27"/>
              <p:cNvSpPr/>
              <p:nvPr/>
            </p:nvSpPr>
            <p:spPr>
              <a:xfrm>
                <a:off x="1924" y="1080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6"/>
                    </a:moveTo>
                    <a:cubicBezTo>
                      <a:pt x="709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4" name="Google Shape;2694;p27"/>
              <p:cNvSpPr/>
              <p:nvPr/>
            </p:nvSpPr>
            <p:spPr>
              <a:xfrm>
                <a:off x="1250" y="46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2" extrusionOk="0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5" name="Google Shape;2695;p27"/>
              <p:cNvSpPr/>
              <p:nvPr/>
            </p:nvSpPr>
            <p:spPr>
              <a:xfrm>
                <a:off x="1284" y="49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6" name="Google Shape;2696;p27"/>
              <p:cNvSpPr/>
              <p:nvPr/>
            </p:nvSpPr>
            <p:spPr>
              <a:xfrm>
                <a:off x="1318" y="529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7" name="Google Shape;2697;p27"/>
              <p:cNvSpPr/>
              <p:nvPr/>
            </p:nvSpPr>
            <p:spPr>
              <a:xfrm>
                <a:off x="1352" y="56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2" extrusionOk="0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8" name="Google Shape;2698;p27"/>
              <p:cNvSpPr/>
              <p:nvPr/>
            </p:nvSpPr>
            <p:spPr>
              <a:xfrm>
                <a:off x="1386" y="59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9" name="Google Shape;2699;p27"/>
              <p:cNvSpPr/>
              <p:nvPr/>
            </p:nvSpPr>
            <p:spPr>
              <a:xfrm>
                <a:off x="1420" y="63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0" name="Google Shape;2700;p27"/>
              <p:cNvSpPr/>
              <p:nvPr/>
            </p:nvSpPr>
            <p:spPr>
              <a:xfrm>
                <a:off x="1454" y="66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2" extrusionOk="0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1" name="Google Shape;2701;p27"/>
              <p:cNvSpPr/>
              <p:nvPr/>
            </p:nvSpPr>
            <p:spPr>
              <a:xfrm>
                <a:off x="1489" y="700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2" name="Google Shape;2702;p27"/>
              <p:cNvSpPr/>
              <p:nvPr/>
            </p:nvSpPr>
            <p:spPr>
              <a:xfrm>
                <a:off x="1523" y="734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3" name="Google Shape;2703;p27"/>
              <p:cNvSpPr/>
              <p:nvPr/>
            </p:nvSpPr>
            <p:spPr>
              <a:xfrm>
                <a:off x="1556" y="76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2" extrusionOk="0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4" name="Google Shape;2704;p27"/>
              <p:cNvSpPr/>
              <p:nvPr/>
            </p:nvSpPr>
            <p:spPr>
              <a:xfrm>
                <a:off x="1590" y="80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5" name="Google Shape;2705;p27"/>
              <p:cNvSpPr/>
              <p:nvPr/>
            </p:nvSpPr>
            <p:spPr>
              <a:xfrm>
                <a:off x="1625" y="836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6" name="Google Shape;2706;p27"/>
              <p:cNvSpPr/>
              <p:nvPr/>
            </p:nvSpPr>
            <p:spPr>
              <a:xfrm>
                <a:off x="1659" y="870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7" name="Google Shape;2707;p27"/>
              <p:cNvSpPr/>
              <p:nvPr/>
            </p:nvSpPr>
            <p:spPr>
              <a:xfrm>
                <a:off x="1692" y="90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8" name="Google Shape;2708;p27"/>
              <p:cNvSpPr/>
              <p:nvPr/>
            </p:nvSpPr>
            <p:spPr>
              <a:xfrm>
                <a:off x="1726" y="93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9" name="Google Shape;2709;p27"/>
              <p:cNvSpPr/>
              <p:nvPr/>
            </p:nvSpPr>
            <p:spPr>
              <a:xfrm>
                <a:off x="1761" y="972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0" name="Google Shape;2710;p27"/>
              <p:cNvSpPr/>
              <p:nvPr/>
            </p:nvSpPr>
            <p:spPr>
              <a:xfrm>
                <a:off x="1795" y="1006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1" name="Google Shape;2711;p27"/>
              <p:cNvSpPr/>
              <p:nvPr/>
            </p:nvSpPr>
            <p:spPr>
              <a:xfrm>
                <a:off x="1828" y="103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2" name="Google Shape;2712;p27"/>
              <p:cNvSpPr/>
              <p:nvPr/>
            </p:nvSpPr>
            <p:spPr>
              <a:xfrm>
                <a:off x="1862" y="107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2" extrusionOk="0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3" name="Google Shape;2713;p27"/>
              <p:cNvSpPr/>
              <p:nvPr/>
            </p:nvSpPr>
            <p:spPr>
              <a:xfrm>
                <a:off x="1897" y="1108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4" name="Google Shape;2714;p27"/>
              <p:cNvSpPr/>
              <p:nvPr/>
            </p:nvSpPr>
            <p:spPr>
              <a:xfrm>
                <a:off x="1222" y="48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5" name="Google Shape;2715;p27"/>
              <p:cNvSpPr/>
              <p:nvPr/>
            </p:nvSpPr>
            <p:spPr>
              <a:xfrm>
                <a:off x="1256" y="52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6" name="Google Shape;2716;p27"/>
              <p:cNvSpPr/>
              <p:nvPr/>
            </p:nvSpPr>
            <p:spPr>
              <a:xfrm>
                <a:off x="1290" y="55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7" name="Google Shape;2717;p27"/>
              <p:cNvSpPr/>
              <p:nvPr/>
            </p:nvSpPr>
            <p:spPr>
              <a:xfrm>
                <a:off x="1324" y="59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8" name="Google Shape;2718;p27"/>
              <p:cNvSpPr/>
              <p:nvPr/>
            </p:nvSpPr>
            <p:spPr>
              <a:xfrm>
                <a:off x="1358" y="62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9" name="Google Shape;2719;p27"/>
              <p:cNvSpPr/>
              <p:nvPr/>
            </p:nvSpPr>
            <p:spPr>
              <a:xfrm>
                <a:off x="1392" y="65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0" name="Google Shape;2720;p27"/>
              <p:cNvSpPr/>
              <p:nvPr/>
            </p:nvSpPr>
            <p:spPr>
              <a:xfrm>
                <a:off x="1426" y="69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6"/>
                    </a:moveTo>
                    <a:cubicBezTo>
                      <a:pt x="709" y="1101"/>
                      <a:pt x="391" y="1101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1" name="Google Shape;2721;p27"/>
              <p:cNvSpPr/>
              <p:nvPr/>
            </p:nvSpPr>
            <p:spPr>
              <a:xfrm>
                <a:off x="1460" y="727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2" name="Google Shape;2722;p27"/>
              <p:cNvSpPr/>
              <p:nvPr/>
            </p:nvSpPr>
            <p:spPr>
              <a:xfrm>
                <a:off x="1494" y="76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3" name="Google Shape;2723;p27"/>
              <p:cNvSpPr/>
              <p:nvPr/>
            </p:nvSpPr>
            <p:spPr>
              <a:xfrm>
                <a:off x="1528" y="79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4" name="Google Shape;2724;p27"/>
              <p:cNvSpPr/>
              <p:nvPr/>
            </p:nvSpPr>
            <p:spPr>
              <a:xfrm>
                <a:off x="1562" y="82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5" name="Google Shape;2725;p27"/>
              <p:cNvSpPr/>
              <p:nvPr/>
            </p:nvSpPr>
            <p:spPr>
              <a:xfrm>
                <a:off x="1597" y="864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6" name="Google Shape;2726;p27"/>
              <p:cNvSpPr/>
              <p:nvPr/>
            </p:nvSpPr>
            <p:spPr>
              <a:xfrm>
                <a:off x="1630" y="89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7" name="Google Shape;2727;p27"/>
              <p:cNvSpPr/>
              <p:nvPr/>
            </p:nvSpPr>
            <p:spPr>
              <a:xfrm>
                <a:off x="1664" y="93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8" name="Google Shape;2728;p27"/>
              <p:cNvSpPr/>
              <p:nvPr/>
            </p:nvSpPr>
            <p:spPr>
              <a:xfrm>
                <a:off x="1698" y="96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9" name="Google Shape;2729;p27"/>
              <p:cNvSpPr/>
              <p:nvPr/>
            </p:nvSpPr>
            <p:spPr>
              <a:xfrm>
                <a:off x="1733" y="1000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0" name="Google Shape;2730;p27"/>
              <p:cNvSpPr/>
              <p:nvPr/>
            </p:nvSpPr>
            <p:spPr>
              <a:xfrm>
                <a:off x="1767" y="1034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1" name="Google Shape;2731;p27"/>
              <p:cNvSpPr/>
              <p:nvPr/>
            </p:nvSpPr>
            <p:spPr>
              <a:xfrm>
                <a:off x="1801" y="1067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2" name="Google Shape;2732;p27"/>
              <p:cNvSpPr/>
              <p:nvPr/>
            </p:nvSpPr>
            <p:spPr>
              <a:xfrm>
                <a:off x="1835" y="110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6"/>
                    </a:moveTo>
                    <a:cubicBezTo>
                      <a:pt x="709" y="1101"/>
                      <a:pt x="391" y="1101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3" name="Google Shape;2733;p27"/>
              <p:cNvSpPr/>
              <p:nvPr/>
            </p:nvSpPr>
            <p:spPr>
              <a:xfrm>
                <a:off x="1870" y="1136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4" name="Google Shape;2734;p27"/>
              <p:cNvSpPr/>
              <p:nvPr/>
            </p:nvSpPr>
            <p:spPr>
              <a:xfrm>
                <a:off x="1194" y="51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5" name="Google Shape;2735;p27"/>
              <p:cNvSpPr/>
              <p:nvPr/>
            </p:nvSpPr>
            <p:spPr>
              <a:xfrm>
                <a:off x="1228" y="55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6" name="Google Shape;2736;p27"/>
              <p:cNvSpPr/>
              <p:nvPr/>
            </p:nvSpPr>
            <p:spPr>
              <a:xfrm>
                <a:off x="1262" y="58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7" name="Google Shape;2737;p27"/>
              <p:cNvSpPr/>
              <p:nvPr/>
            </p:nvSpPr>
            <p:spPr>
              <a:xfrm>
                <a:off x="1296" y="61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8" name="Google Shape;2738;p27"/>
              <p:cNvSpPr/>
              <p:nvPr/>
            </p:nvSpPr>
            <p:spPr>
              <a:xfrm>
                <a:off x="1330" y="65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9" name="Google Shape;2739;p27"/>
              <p:cNvSpPr/>
              <p:nvPr/>
            </p:nvSpPr>
            <p:spPr>
              <a:xfrm>
                <a:off x="1364" y="68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0" name="Google Shape;2740;p27"/>
              <p:cNvSpPr/>
              <p:nvPr/>
            </p:nvSpPr>
            <p:spPr>
              <a:xfrm>
                <a:off x="1398" y="72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1" name="Google Shape;2741;p27"/>
              <p:cNvSpPr/>
              <p:nvPr/>
            </p:nvSpPr>
            <p:spPr>
              <a:xfrm>
                <a:off x="1432" y="75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2" name="Google Shape;2742;p27"/>
              <p:cNvSpPr/>
              <p:nvPr/>
            </p:nvSpPr>
            <p:spPr>
              <a:xfrm>
                <a:off x="1466" y="78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3" name="Google Shape;2743;p27"/>
              <p:cNvSpPr/>
              <p:nvPr/>
            </p:nvSpPr>
            <p:spPr>
              <a:xfrm>
                <a:off x="1500" y="82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4" name="Google Shape;2744;p27"/>
              <p:cNvSpPr/>
              <p:nvPr/>
            </p:nvSpPr>
            <p:spPr>
              <a:xfrm>
                <a:off x="1534" y="85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5" name="Google Shape;2745;p27"/>
              <p:cNvSpPr/>
              <p:nvPr/>
            </p:nvSpPr>
            <p:spPr>
              <a:xfrm>
                <a:off x="1568" y="89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6" name="Google Shape;2746;p27"/>
              <p:cNvSpPr/>
              <p:nvPr/>
            </p:nvSpPr>
            <p:spPr>
              <a:xfrm>
                <a:off x="1603" y="925"/>
                <a:ext cx="22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7" name="Google Shape;2747;p27"/>
              <p:cNvSpPr/>
              <p:nvPr/>
            </p:nvSpPr>
            <p:spPr>
              <a:xfrm>
                <a:off x="1637" y="95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8" name="Google Shape;2748;p27"/>
              <p:cNvSpPr/>
              <p:nvPr/>
            </p:nvSpPr>
            <p:spPr>
              <a:xfrm>
                <a:off x="1671" y="99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9" name="Google Shape;2749;p27"/>
              <p:cNvSpPr/>
              <p:nvPr/>
            </p:nvSpPr>
            <p:spPr>
              <a:xfrm>
                <a:off x="1705" y="102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0" name="Google Shape;2750;p27"/>
              <p:cNvSpPr/>
              <p:nvPr/>
            </p:nvSpPr>
            <p:spPr>
              <a:xfrm>
                <a:off x="1739" y="106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1" name="Google Shape;2751;p27"/>
              <p:cNvSpPr/>
              <p:nvPr/>
            </p:nvSpPr>
            <p:spPr>
              <a:xfrm>
                <a:off x="1773" y="109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2" name="Google Shape;2752;p27"/>
              <p:cNvSpPr/>
              <p:nvPr/>
            </p:nvSpPr>
            <p:spPr>
              <a:xfrm>
                <a:off x="1807" y="112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3" name="Google Shape;2753;p27"/>
              <p:cNvSpPr/>
              <p:nvPr/>
            </p:nvSpPr>
            <p:spPr>
              <a:xfrm>
                <a:off x="1841" y="116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4" name="Google Shape;2754;p27"/>
              <p:cNvSpPr/>
              <p:nvPr/>
            </p:nvSpPr>
            <p:spPr>
              <a:xfrm>
                <a:off x="1166" y="54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5" name="Google Shape;2755;p27"/>
              <p:cNvSpPr/>
              <p:nvPr/>
            </p:nvSpPr>
            <p:spPr>
              <a:xfrm>
                <a:off x="1200" y="57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6" name="Google Shape;2756;p27"/>
              <p:cNvSpPr/>
              <p:nvPr/>
            </p:nvSpPr>
            <p:spPr>
              <a:xfrm>
                <a:off x="1234" y="61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7" name="Google Shape;2757;p27"/>
              <p:cNvSpPr/>
              <p:nvPr/>
            </p:nvSpPr>
            <p:spPr>
              <a:xfrm>
                <a:off x="1268" y="64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8" name="Google Shape;2758;p27"/>
              <p:cNvSpPr/>
              <p:nvPr/>
            </p:nvSpPr>
            <p:spPr>
              <a:xfrm>
                <a:off x="1302" y="68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9" name="Google Shape;2759;p27"/>
              <p:cNvSpPr/>
              <p:nvPr/>
            </p:nvSpPr>
            <p:spPr>
              <a:xfrm>
                <a:off x="1336" y="71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0" name="Google Shape;2760;p27"/>
              <p:cNvSpPr/>
              <p:nvPr/>
            </p:nvSpPr>
            <p:spPr>
              <a:xfrm>
                <a:off x="1371" y="748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1" name="Google Shape;2761;p27"/>
              <p:cNvSpPr/>
              <p:nvPr/>
            </p:nvSpPr>
            <p:spPr>
              <a:xfrm>
                <a:off x="1405" y="782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2" name="Google Shape;2762;p27"/>
              <p:cNvSpPr/>
              <p:nvPr/>
            </p:nvSpPr>
            <p:spPr>
              <a:xfrm>
                <a:off x="1439" y="81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3" name="Google Shape;2763;p27"/>
              <p:cNvSpPr/>
              <p:nvPr/>
            </p:nvSpPr>
            <p:spPr>
              <a:xfrm>
                <a:off x="1473" y="85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4" name="Google Shape;2764;p27"/>
              <p:cNvSpPr/>
              <p:nvPr/>
            </p:nvSpPr>
            <p:spPr>
              <a:xfrm>
                <a:off x="1507" y="88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5" name="Google Shape;2765;p27"/>
              <p:cNvSpPr/>
              <p:nvPr/>
            </p:nvSpPr>
            <p:spPr>
              <a:xfrm>
                <a:off x="1541" y="91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6" name="Google Shape;2766;p27"/>
              <p:cNvSpPr/>
              <p:nvPr/>
            </p:nvSpPr>
            <p:spPr>
              <a:xfrm>
                <a:off x="1575" y="95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7" name="Google Shape;2767;p27"/>
              <p:cNvSpPr/>
              <p:nvPr/>
            </p:nvSpPr>
            <p:spPr>
              <a:xfrm>
                <a:off x="1609" y="98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8" name="Google Shape;2768;p27"/>
              <p:cNvSpPr/>
              <p:nvPr/>
            </p:nvSpPr>
            <p:spPr>
              <a:xfrm>
                <a:off x="1643" y="102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9" name="Google Shape;2769;p27"/>
              <p:cNvSpPr/>
              <p:nvPr/>
            </p:nvSpPr>
            <p:spPr>
              <a:xfrm>
                <a:off x="1677" y="105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0" name="Google Shape;2770;p27"/>
              <p:cNvSpPr/>
              <p:nvPr/>
            </p:nvSpPr>
            <p:spPr>
              <a:xfrm>
                <a:off x="1711" y="108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1" name="Google Shape;2771;p27"/>
              <p:cNvSpPr/>
              <p:nvPr/>
            </p:nvSpPr>
            <p:spPr>
              <a:xfrm>
                <a:off x="1745" y="1123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2" name="Google Shape;2772;p27"/>
              <p:cNvSpPr/>
              <p:nvPr/>
            </p:nvSpPr>
            <p:spPr>
              <a:xfrm>
                <a:off x="1779" y="115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3" name="Google Shape;2773;p27"/>
              <p:cNvSpPr/>
              <p:nvPr/>
            </p:nvSpPr>
            <p:spPr>
              <a:xfrm>
                <a:off x="1813" y="119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774" name="Google Shape;2774;p27"/>
            <p:cNvSpPr/>
            <p:nvPr/>
          </p:nvSpPr>
          <p:spPr>
            <a:xfrm>
              <a:off x="565757" y="90805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27"/>
            <p:cNvSpPr/>
            <p:nvPr/>
          </p:nvSpPr>
          <p:spPr>
            <a:xfrm>
              <a:off x="621319" y="962025"/>
              <a:ext cx="34925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27"/>
            <p:cNvSpPr/>
            <p:nvPr/>
          </p:nvSpPr>
          <p:spPr>
            <a:xfrm>
              <a:off x="675294" y="101600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27"/>
            <p:cNvSpPr/>
            <p:nvPr/>
          </p:nvSpPr>
          <p:spPr>
            <a:xfrm>
              <a:off x="729269" y="10699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27"/>
            <p:cNvSpPr/>
            <p:nvPr/>
          </p:nvSpPr>
          <p:spPr>
            <a:xfrm>
              <a:off x="783244" y="112395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27"/>
            <p:cNvSpPr/>
            <p:nvPr/>
          </p:nvSpPr>
          <p:spPr>
            <a:xfrm>
              <a:off x="837219" y="117792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27"/>
            <p:cNvSpPr/>
            <p:nvPr/>
          </p:nvSpPr>
          <p:spPr>
            <a:xfrm>
              <a:off x="891194" y="123190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27"/>
            <p:cNvSpPr/>
            <p:nvPr/>
          </p:nvSpPr>
          <p:spPr>
            <a:xfrm>
              <a:off x="945169" y="12858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27"/>
            <p:cNvSpPr/>
            <p:nvPr/>
          </p:nvSpPr>
          <p:spPr>
            <a:xfrm>
              <a:off x="999144" y="133985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27"/>
            <p:cNvSpPr/>
            <p:nvPr/>
          </p:nvSpPr>
          <p:spPr>
            <a:xfrm>
              <a:off x="1053119" y="139382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27"/>
            <p:cNvSpPr/>
            <p:nvPr/>
          </p:nvSpPr>
          <p:spPr>
            <a:xfrm>
              <a:off x="1107094" y="144780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27"/>
            <p:cNvSpPr/>
            <p:nvPr/>
          </p:nvSpPr>
          <p:spPr>
            <a:xfrm>
              <a:off x="1161069" y="15017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27"/>
            <p:cNvSpPr/>
            <p:nvPr/>
          </p:nvSpPr>
          <p:spPr>
            <a:xfrm>
              <a:off x="1215044" y="155575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27"/>
            <p:cNvSpPr/>
            <p:nvPr/>
          </p:nvSpPr>
          <p:spPr>
            <a:xfrm>
              <a:off x="1269019" y="160972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27"/>
            <p:cNvSpPr/>
            <p:nvPr/>
          </p:nvSpPr>
          <p:spPr>
            <a:xfrm>
              <a:off x="1322994" y="166370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27"/>
            <p:cNvSpPr/>
            <p:nvPr/>
          </p:nvSpPr>
          <p:spPr>
            <a:xfrm>
              <a:off x="1376969" y="17176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27"/>
            <p:cNvSpPr/>
            <p:nvPr/>
          </p:nvSpPr>
          <p:spPr>
            <a:xfrm>
              <a:off x="1430944" y="177165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27"/>
            <p:cNvSpPr/>
            <p:nvPr/>
          </p:nvSpPr>
          <p:spPr>
            <a:xfrm>
              <a:off x="1484919" y="182562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27"/>
            <p:cNvSpPr/>
            <p:nvPr/>
          </p:nvSpPr>
          <p:spPr>
            <a:xfrm>
              <a:off x="1538894" y="187960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27"/>
            <p:cNvSpPr/>
            <p:nvPr/>
          </p:nvSpPr>
          <p:spPr>
            <a:xfrm>
              <a:off x="1592869" y="19335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27"/>
            <p:cNvSpPr/>
            <p:nvPr/>
          </p:nvSpPr>
          <p:spPr>
            <a:xfrm>
              <a:off x="522894" y="950913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2" h="1102" extrusionOk="0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27"/>
            <p:cNvSpPr/>
            <p:nvPr/>
          </p:nvSpPr>
          <p:spPr>
            <a:xfrm>
              <a:off x="576869" y="1004888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27"/>
            <p:cNvSpPr/>
            <p:nvPr/>
          </p:nvSpPr>
          <p:spPr>
            <a:xfrm>
              <a:off x="630844" y="1058863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27"/>
            <p:cNvSpPr/>
            <p:nvPr/>
          </p:nvSpPr>
          <p:spPr>
            <a:xfrm>
              <a:off x="684819" y="1112838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2" h="1102" extrusionOk="0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27"/>
            <p:cNvSpPr/>
            <p:nvPr/>
          </p:nvSpPr>
          <p:spPr>
            <a:xfrm>
              <a:off x="738794" y="1166813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27"/>
            <p:cNvSpPr/>
            <p:nvPr/>
          </p:nvSpPr>
          <p:spPr>
            <a:xfrm>
              <a:off x="792769" y="1222375"/>
              <a:ext cx="36513" cy="34925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27"/>
            <p:cNvSpPr/>
            <p:nvPr/>
          </p:nvSpPr>
          <p:spPr>
            <a:xfrm>
              <a:off x="846744" y="127635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2" h="1102" extrusionOk="0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p27"/>
            <p:cNvSpPr/>
            <p:nvPr/>
          </p:nvSpPr>
          <p:spPr>
            <a:xfrm>
              <a:off x="900719" y="133032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2" name="Google Shape;2802;p27"/>
            <p:cNvSpPr/>
            <p:nvPr/>
          </p:nvSpPr>
          <p:spPr>
            <a:xfrm>
              <a:off x="954694" y="138430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p27"/>
            <p:cNvSpPr/>
            <p:nvPr/>
          </p:nvSpPr>
          <p:spPr>
            <a:xfrm>
              <a:off x="1008669" y="14382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2" h="1102" extrusionOk="0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4" name="Google Shape;2804;p27"/>
            <p:cNvSpPr/>
            <p:nvPr/>
          </p:nvSpPr>
          <p:spPr>
            <a:xfrm>
              <a:off x="1062644" y="149225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p27"/>
            <p:cNvSpPr/>
            <p:nvPr/>
          </p:nvSpPr>
          <p:spPr>
            <a:xfrm>
              <a:off x="1116619" y="154622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27"/>
            <p:cNvSpPr/>
            <p:nvPr/>
          </p:nvSpPr>
          <p:spPr>
            <a:xfrm>
              <a:off x="1170594" y="160020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2" h="1102" extrusionOk="0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27"/>
            <p:cNvSpPr/>
            <p:nvPr/>
          </p:nvSpPr>
          <p:spPr>
            <a:xfrm>
              <a:off x="1224569" y="16541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27"/>
            <p:cNvSpPr/>
            <p:nvPr/>
          </p:nvSpPr>
          <p:spPr>
            <a:xfrm>
              <a:off x="1278544" y="170815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27"/>
            <p:cNvSpPr/>
            <p:nvPr/>
          </p:nvSpPr>
          <p:spPr>
            <a:xfrm>
              <a:off x="1332519" y="176212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2" h="1102" extrusionOk="0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27"/>
            <p:cNvSpPr/>
            <p:nvPr/>
          </p:nvSpPr>
          <p:spPr>
            <a:xfrm>
              <a:off x="1386494" y="181610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27"/>
            <p:cNvSpPr/>
            <p:nvPr/>
          </p:nvSpPr>
          <p:spPr>
            <a:xfrm>
              <a:off x="1440469" y="18700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27"/>
            <p:cNvSpPr/>
            <p:nvPr/>
          </p:nvSpPr>
          <p:spPr>
            <a:xfrm>
              <a:off x="1494444" y="192405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2" h="1102" extrusionOk="0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27"/>
            <p:cNvSpPr/>
            <p:nvPr/>
          </p:nvSpPr>
          <p:spPr>
            <a:xfrm>
              <a:off x="1550007" y="1978025"/>
              <a:ext cx="34925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27"/>
            <p:cNvSpPr/>
            <p:nvPr/>
          </p:nvSpPr>
          <p:spPr>
            <a:xfrm>
              <a:off x="478444" y="995363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27"/>
            <p:cNvSpPr/>
            <p:nvPr/>
          </p:nvSpPr>
          <p:spPr>
            <a:xfrm>
              <a:off x="532419" y="1049338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2" h="1101" extrusionOk="0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27"/>
            <p:cNvSpPr/>
            <p:nvPr/>
          </p:nvSpPr>
          <p:spPr>
            <a:xfrm>
              <a:off x="587982" y="1104900"/>
              <a:ext cx="33338" cy="333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27"/>
            <p:cNvSpPr/>
            <p:nvPr/>
          </p:nvSpPr>
          <p:spPr>
            <a:xfrm>
              <a:off x="640369" y="1157288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27"/>
            <p:cNvSpPr/>
            <p:nvPr/>
          </p:nvSpPr>
          <p:spPr>
            <a:xfrm>
              <a:off x="694344" y="1211263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2" h="1101" extrusionOk="0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27"/>
            <p:cNvSpPr/>
            <p:nvPr/>
          </p:nvSpPr>
          <p:spPr>
            <a:xfrm>
              <a:off x="748319" y="1265238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2" extrusionOk="0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27"/>
            <p:cNvSpPr/>
            <p:nvPr/>
          </p:nvSpPr>
          <p:spPr>
            <a:xfrm>
              <a:off x="802294" y="1319213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27"/>
            <p:cNvSpPr/>
            <p:nvPr/>
          </p:nvSpPr>
          <p:spPr>
            <a:xfrm>
              <a:off x="856269" y="1373188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2" h="1101" extrusionOk="0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27"/>
            <p:cNvSpPr/>
            <p:nvPr/>
          </p:nvSpPr>
          <p:spPr>
            <a:xfrm>
              <a:off x="910244" y="1427163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2" extrusionOk="0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27"/>
            <p:cNvSpPr/>
            <p:nvPr/>
          </p:nvSpPr>
          <p:spPr>
            <a:xfrm>
              <a:off x="964219" y="1481138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27"/>
            <p:cNvSpPr/>
            <p:nvPr/>
          </p:nvSpPr>
          <p:spPr>
            <a:xfrm>
              <a:off x="1018194" y="1536700"/>
              <a:ext cx="36513" cy="34925"/>
            </a:xfrm>
            <a:custGeom>
              <a:avLst/>
              <a:gdLst/>
              <a:ahLst/>
              <a:cxnLst/>
              <a:rect l="l" t="t" r="r" b="b"/>
              <a:pathLst>
                <a:path w="1102" h="1101" extrusionOk="0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27"/>
            <p:cNvSpPr/>
            <p:nvPr/>
          </p:nvSpPr>
          <p:spPr>
            <a:xfrm>
              <a:off x="1072169" y="15906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2" extrusionOk="0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27"/>
            <p:cNvSpPr/>
            <p:nvPr/>
          </p:nvSpPr>
          <p:spPr>
            <a:xfrm>
              <a:off x="1126144" y="164465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27"/>
            <p:cNvSpPr/>
            <p:nvPr/>
          </p:nvSpPr>
          <p:spPr>
            <a:xfrm>
              <a:off x="1180119" y="169862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2" h="1101" extrusionOk="0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27"/>
            <p:cNvSpPr/>
            <p:nvPr/>
          </p:nvSpPr>
          <p:spPr>
            <a:xfrm>
              <a:off x="1235682" y="1752600"/>
              <a:ext cx="34925" cy="36513"/>
            </a:xfrm>
            <a:custGeom>
              <a:avLst/>
              <a:gdLst/>
              <a:ahLst/>
              <a:cxnLst/>
              <a:rect l="l" t="t" r="r" b="b"/>
              <a:pathLst>
                <a:path w="1101" h="1102" extrusionOk="0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27"/>
            <p:cNvSpPr/>
            <p:nvPr/>
          </p:nvSpPr>
          <p:spPr>
            <a:xfrm>
              <a:off x="1289657" y="18065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27"/>
            <p:cNvSpPr/>
            <p:nvPr/>
          </p:nvSpPr>
          <p:spPr>
            <a:xfrm>
              <a:off x="1343632" y="186055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2" h="1101" extrusionOk="0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27"/>
            <p:cNvSpPr/>
            <p:nvPr/>
          </p:nvSpPr>
          <p:spPr>
            <a:xfrm>
              <a:off x="1397607" y="191452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2" extrusionOk="0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27"/>
            <p:cNvSpPr/>
            <p:nvPr/>
          </p:nvSpPr>
          <p:spPr>
            <a:xfrm>
              <a:off x="1451582" y="196850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27"/>
            <p:cNvSpPr/>
            <p:nvPr/>
          </p:nvSpPr>
          <p:spPr>
            <a:xfrm>
              <a:off x="1505557" y="20224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2" h="1101" extrusionOk="0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4" name="Google Shape;2834;p27"/>
          <p:cNvSpPr/>
          <p:nvPr/>
        </p:nvSpPr>
        <p:spPr>
          <a:xfrm>
            <a:off x="8403036" y="4402536"/>
            <a:ext cx="740964" cy="740964"/>
          </a:xfrm>
          <a:custGeom>
            <a:avLst/>
            <a:gdLst/>
            <a:ahLst/>
            <a:cxnLst/>
            <a:rect l="l" t="t" r="r" b="b"/>
            <a:pathLst>
              <a:path w="16944" h="16944" extrusionOk="0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5" name="Google Shape;2835;p27"/>
          <p:cNvSpPr/>
          <p:nvPr/>
        </p:nvSpPr>
        <p:spPr>
          <a:xfrm>
            <a:off x="-1093603" y="3011591"/>
            <a:ext cx="2187206" cy="2575530"/>
          </a:xfrm>
          <a:custGeom>
            <a:avLst/>
            <a:gdLst/>
            <a:ahLst/>
            <a:cxnLst/>
            <a:rect l="l" t="t" r="r" b="b"/>
            <a:pathLst>
              <a:path w="50016" h="58876" extrusionOk="0">
                <a:moveTo>
                  <a:pt x="50016" y="49881"/>
                </a:moveTo>
                <a:lnTo>
                  <a:pt x="135" y="0"/>
                </a:lnTo>
                <a:lnTo>
                  <a:pt x="0" y="29959"/>
                </a:lnTo>
                <a:lnTo>
                  <a:pt x="26668" y="56627"/>
                </a:lnTo>
                <a:cubicBezTo>
                  <a:pt x="28107" y="58067"/>
                  <a:pt x="30060" y="58876"/>
                  <a:pt x="32096" y="58876"/>
                </a:cubicBezTo>
                <a:lnTo>
                  <a:pt x="49927" y="58876"/>
                </a:lnTo>
                <a:lnTo>
                  <a:pt x="50016" y="4988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723900" y="1369219"/>
            <a:ext cx="7696200" cy="3221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723900" y="4767263"/>
            <a:ext cx="1962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1962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9" r:id="rId6"/>
    <p:sldLayoutId id="2147483660" r:id="rId7"/>
    <p:sldLayoutId id="2147483661" r:id="rId8"/>
    <p:sldLayoutId id="2147483662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8">
          <p15:clr>
            <a:srgbClr val="F26B43"/>
          </p15:clr>
        </p15:guide>
        <p15:guide id="2" orient="horz" pos="2892">
          <p15:clr>
            <a:srgbClr val="F26B43"/>
          </p15:clr>
        </p15:guide>
        <p15:guide id="3" pos="456">
          <p15:clr>
            <a:srgbClr val="F26B43"/>
          </p15:clr>
        </p15:guide>
        <p15:guide id="4" pos="5304">
          <p15:clr>
            <a:srgbClr val="F26B43"/>
          </p15:clr>
        </p15:guide>
        <p15:guide id="5" pos="2880">
          <p15:clr>
            <a:srgbClr val="F26B43"/>
          </p15:clr>
        </p15:guide>
        <p15:guide id="6" orient="horz" pos="16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jpg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9.png"/><Relationship Id="rId18" Type="http://schemas.microsoft.com/office/2007/relationships/hdphoto" Target="../media/hdphoto6.wdp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12" Type="http://schemas.microsoft.com/office/2007/relationships/hdphoto" Target="../media/hdphoto3.wdp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openxmlformats.org/officeDocument/2006/relationships/image" Target="../media/image3.png"/><Relationship Id="rId15" Type="http://schemas.openxmlformats.org/officeDocument/2006/relationships/image" Target="../media/image20.png"/><Relationship Id="rId10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17.png"/><Relationship Id="rId1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896;p4">
            <a:extLst>
              <a:ext uri="{FF2B5EF4-FFF2-40B4-BE49-F238E27FC236}">
                <a16:creationId xmlns:a16="http://schemas.microsoft.com/office/drawing/2014/main" id="{E7F3E6DC-8C5E-0B1D-EE9C-920B6F6D3961}"/>
              </a:ext>
            </a:extLst>
          </p:cNvPr>
          <p:cNvSpPr/>
          <p:nvPr/>
        </p:nvSpPr>
        <p:spPr>
          <a:xfrm>
            <a:off x="-67857" y="2909778"/>
            <a:ext cx="4950617" cy="337839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6" name="Google Shape;2846;p1"/>
          <p:cNvSpPr txBox="1">
            <a:spLocks noGrp="1"/>
          </p:cNvSpPr>
          <p:nvPr>
            <p:ph type="ctrTitle"/>
          </p:nvPr>
        </p:nvSpPr>
        <p:spPr>
          <a:xfrm>
            <a:off x="3956" y="744354"/>
            <a:ext cx="4950618" cy="207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</a:pPr>
            <a:r>
              <a:rPr lang="en-GB" sz="4000" dirty="0"/>
              <a:t>Smart Trolley for Efficient Checkout Utility</a:t>
            </a:r>
            <a:endParaRPr lang="en-US" sz="4000" dirty="0"/>
          </a:p>
        </p:txBody>
      </p:sp>
      <p:sp>
        <p:nvSpPr>
          <p:cNvPr id="2847" name="Google Shape;2847;p1"/>
          <p:cNvSpPr txBox="1">
            <a:spLocks noGrp="1"/>
          </p:cNvSpPr>
          <p:nvPr>
            <p:ph type="subTitle" idx="1"/>
          </p:nvPr>
        </p:nvSpPr>
        <p:spPr>
          <a:xfrm>
            <a:off x="1876100" y="2835360"/>
            <a:ext cx="2928736" cy="351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1950" algn="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Project </a:t>
            </a:r>
            <a:r>
              <a:rPr lang="en-US" dirty="0" err="1"/>
              <a:t>Mikrokontroller</a:t>
            </a:r>
            <a:endParaRPr dirty="0"/>
          </a:p>
        </p:txBody>
      </p:sp>
      <p:grpSp>
        <p:nvGrpSpPr>
          <p:cNvPr id="2848" name="Google Shape;2848;p1"/>
          <p:cNvGrpSpPr/>
          <p:nvPr/>
        </p:nvGrpSpPr>
        <p:grpSpPr>
          <a:xfrm>
            <a:off x="7301830" y="-192684"/>
            <a:ext cx="2300556" cy="2575530"/>
            <a:chOff x="3238240" y="323850"/>
            <a:chExt cx="1739901" cy="1947863"/>
          </a:xfrm>
        </p:grpSpPr>
        <p:sp>
          <p:nvSpPr>
            <p:cNvPr id="2849" name="Google Shape;2849;p1"/>
            <p:cNvSpPr/>
            <p:nvPr/>
          </p:nvSpPr>
          <p:spPr>
            <a:xfrm>
              <a:off x="3238240" y="323850"/>
              <a:ext cx="1654175" cy="1947863"/>
            </a:xfrm>
            <a:custGeom>
              <a:avLst/>
              <a:gdLst/>
              <a:ahLst/>
              <a:cxnLst/>
              <a:rect l="l" t="t" r="r" b="b"/>
              <a:pathLst>
                <a:path w="50016" h="58876" extrusionOk="0">
                  <a:moveTo>
                    <a:pt x="50016" y="49881"/>
                  </a:moveTo>
                  <a:lnTo>
                    <a:pt x="135" y="0"/>
                  </a:lnTo>
                  <a:lnTo>
                    <a:pt x="0" y="29959"/>
                  </a:lnTo>
                  <a:lnTo>
                    <a:pt x="26668" y="56627"/>
                  </a:lnTo>
                  <a:cubicBezTo>
                    <a:pt x="28107" y="58067"/>
                    <a:pt x="30060" y="58876"/>
                    <a:pt x="32096" y="58876"/>
                  </a:cubicBezTo>
                  <a:lnTo>
                    <a:pt x="49927" y="58876"/>
                  </a:lnTo>
                  <a:lnTo>
                    <a:pt x="50016" y="498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0" name="Google Shape;2850;p1"/>
            <p:cNvSpPr/>
            <p:nvPr/>
          </p:nvSpPr>
          <p:spPr>
            <a:xfrm>
              <a:off x="4036753" y="947738"/>
              <a:ext cx="941388" cy="657225"/>
            </a:xfrm>
            <a:custGeom>
              <a:avLst/>
              <a:gdLst/>
              <a:ahLst/>
              <a:cxnLst/>
              <a:rect l="l" t="t" r="r" b="b"/>
              <a:pathLst>
                <a:path w="28452" h="19847" extrusionOk="0">
                  <a:moveTo>
                    <a:pt x="0" y="5307"/>
                  </a:moveTo>
                  <a:lnTo>
                    <a:pt x="0" y="5307"/>
                  </a:lnTo>
                  <a:cubicBezTo>
                    <a:pt x="5307" y="0"/>
                    <a:pt x="13912" y="0"/>
                    <a:pt x="19219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4" y="19847"/>
                    <a:pt x="14540" y="19847"/>
                    <a:pt x="9232" y="14540"/>
                  </a:cubicBezTo>
                  <a:lnTo>
                    <a:pt x="0" y="53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1" name="Google Shape;2851;p1"/>
            <p:cNvSpPr/>
            <p:nvPr/>
          </p:nvSpPr>
          <p:spPr>
            <a:xfrm>
              <a:off x="3724015" y="1260475"/>
              <a:ext cx="941388" cy="657225"/>
            </a:xfrm>
            <a:custGeom>
              <a:avLst/>
              <a:gdLst/>
              <a:ahLst/>
              <a:cxnLst/>
              <a:rect l="l" t="t" r="r" b="b"/>
              <a:pathLst>
                <a:path w="28452" h="19847" extrusionOk="0">
                  <a:moveTo>
                    <a:pt x="0" y="5308"/>
                  </a:moveTo>
                  <a:lnTo>
                    <a:pt x="0" y="5308"/>
                  </a:lnTo>
                  <a:cubicBezTo>
                    <a:pt x="5308" y="0"/>
                    <a:pt x="13912" y="0"/>
                    <a:pt x="19220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5" y="19847"/>
                    <a:pt x="14540" y="19847"/>
                    <a:pt x="9233" y="14540"/>
                  </a:cubicBezTo>
                  <a:lnTo>
                    <a:pt x="0" y="530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2" name="Google Shape;2852;p1"/>
            <p:cNvSpPr/>
            <p:nvPr/>
          </p:nvSpPr>
          <p:spPr>
            <a:xfrm>
              <a:off x="4109778" y="1271588"/>
              <a:ext cx="403225" cy="403225"/>
            </a:xfrm>
            <a:custGeom>
              <a:avLst/>
              <a:gdLst/>
              <a:ahLst/>
              <a:cxnLst/>
              <a:rect l="l" t="t" r="r" b="b"/>
              <a:pathLst>
                <a:path w="12207" h="12207" extrusionOk="0">
                  <a:moveTo>
                    <a:pt x="2664" y="9543"/>
                  </a:moveTo>
                  <a:cubicBezTo>
                    <a:pt x="5293" y="12173"/>
                    <a:pt x="9529" y="12207"/>
                    <a:pt x="12207" y="9655"/>
                  </a:cubicBezTo>
                  <a:lnTo>
                    <a:pt x="2552" y="0"/>
                  </a:lnTo>
                  <a:cubicBezTo>
                    <a:pt x="0" y="2678"/>
                    <a:pt x="34" y="6914"/>
                    <a:pt x="2664" y="95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3" name="Google Shape;2853;p1"/>
            <p:cNvSpPr/>
            <p:nvPr/>
          </p:nvSpPr>
          <p:spPr>
            <a:xfrm>
              <a:off x="4192328" y="1189038"/>
              <a:ext cx="403225" cy="403225"/>
            </a:xfrm>
            <a:custGeom>
              <a:avLst/>
              <a:gdLst/>
              <a:ahLst/>
              <a:cxnLst/>
              <a:rect l="l" t="t" r="r" b="b"/>
              <a:pathLst>
                <a:path w="12206" h="12206" extrusionOk="0">
                  <a:moveTo>
                    <a:pt x="9543" y="2663"/>
                  </a:moveTo>
                  <a:cubicBezTo>
                    <a:pt x="6913" y="34"/>
                    <a:pt x="2677" y="0"/>
                    <a:pt x="0" y="2551"/>
                  </a:cubicBezTo>
                  <a:lnTo>
                    <a:pt x="9655" y="12206"/>
                  </a:lnTo>
                  <a:cubicBezTo>
                    <a:pt x="12206" y="9529"/>
                    <a:pt x="12172" y="5293"/>
                    <a:pt x="9543" y="26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54" name="Google Shape;2854;p1"/>
          <p:cNvGrpSpPr/>
          <p:nvPr/>
        </p:nvGrpSpPr>
        <p:grpSpPr>
          <a:xfrm>
            <a:off x="-8453" y="2367224"/>
            <a:ext cx="2187206" cy="2789633"/>
            <a:chOff x="3700202" y="2700338"/>
            <a:chExt cx="1654175" cy="2109788"/>
          </a:xfrm>
        </p:grpSpPr>
        <p:sp>
          <p:nvSpPr>
            <p:cNvPr id="2855" name="Google Shape;2855;p1"/>
            <p:cNvSpPr/>
            <p:nvPr/>
          </p:nvSpPr>
          <p:spPr>
            <a:xfrm>
              <a:off x="3700202" y="2700338"/>
              <a:ext cx="1654175" cy="2109788"/>
            </a:xfrm>
            <a:custGeom>
              <a:avLst/>
              <a:gdLst/>
              <a:ahLst/>
              <a:cxnLst/>
              <a:rect l="l" t="t" r="r" b="b"/>
              <a:pathLst>
                <a:path w="50004" h="63780" extrusionOk="0">
                  <a:moveTo>
                    <a:pt x="50004" y="50004"/>
                  </a:moveTo>
                  <a:lnTo>
                    <a:pt x="0" y="0"/>
                  </a:lnTo>
                  <a:lnTo>
                    <a:pt x="79" y="29993"/>
                  </a:lnTo>
                  <a:lnTo>
                    <a:pt x="33867" y="63780"/>
                  </a:lnTo>
                  <a:lnTo>
                    <a:pt x="50001" y="63703"/>
                  </a:lnTo>
                  <a:lnTo>
                    <a:pt x="50004" y="500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6" name="Google Shape;2856;p1"/>
            <p:cNvSpPr/>
            <p:nvPr/>
          </p:nvSpPr>
          <p:spPr>
            <a:xfrm>
              <a:off x="3703377" y="3690938"/>
              <a:ext cx="1117600" cy="1117600"/>
            </a:xfrm>
            <a:custGeom>
              <a:avLst/>
              <a:gdLst/>
              <a:ahLst/>
              <a:cxnLst/>
              <a:rect l="l" t="t" r="r" b="b"/>
              <a:pathLst>
                <a:path w="33788" h="33787" extrusionOk="0">
                  <a:moveTo>
                    <a:pt x="0" y="0"/>
                  </a:moveTo>
                  <a:lnTo>
                    <a:pt x="33788" y="33787"/>
                  </a:lnTo>
                  <a:lnTo>
                    <a:pt x="36" y="33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7" name="Google Shape;2857;p1"/>
            <p:cNvSpPr/>
            <p:nvPr/>
          </p:nvSpPr>
          <p:spPr>
            <a:xfrm>
              <a:off x="4057390" y="3656013"/>
              <a:ext cx="935038" cy="652463"/>
            </a:xfrm>
            <a:custGeom>
              <a:avLst/>
              <a:gdLst/>
              <a:ahLst/>
              <a:cxnLst/>
              <a:rect l="l" t="t" r="r" b="b"/>
              <a:pathLst>
                <a:path w="28281" h="19728" extrusionOk="0">
                  <a:moveTo>
                    <a:pt x="0" y="5276"/>
                  </a:moveTo>
                  <a:lnTo>
                    <a:pt x="0" y="5276"/>
                  </a:lnTo>
                  <a:cubicBezTo>
                    <a:pt x="5276" y="0"/>
                    <a:pt x="13829" y="0"/>
                    <a:pt x="19104" y="5276"/>
                  </a:cubicBezTo>
                  <a:lnTo>
                    <a:pt x="28281" y="14453"/>
                  </a:lnTo>
                  <a:lnTo>
                    <a:pt x="28281" y="14453"/>
                  </a:lnTo>
                  <a:cubicBezTo>
                    <a:pt x="23006" y="19728"/>
                    <a:pt x="14453" y="19728"/>
                    <a:pt x="9177" y="14453"/>
                  </a:cubicBezTo>
                  <a:lnTo>
                    <a:pt x="0" y="52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8" name="Google Shape;2858;p1"/>
            <p:cNvSpPr/>
            <p:nvPr/>
          </p:nvSpPr>
          <p:spPr>
            <a:xfrm>
              <a:off x="3746240" y="3967163"/>
              <a:ext cx="935038" cy="652463"/>
            </a:xfrm>
            <a:custGeom>
              <a:avLst/>
              <a:gdLst/>
              <a:ahLst/>
              <a:cxnLst/>
              <a:rect l="l" t="t" r="r" b="b"/>
              <a:pathLst>
                <a:path w="28281" h="19727" extrusionOk="0">
                  <a:moveTo>
                    <a:pt x="0" y="5275"/>
                  </a:moveTo>
                  <a:lnTo>
                    <a:pt x="0" y="5275"/>
                  </a:lnTo>
                  <a:cubicBezTo>
                    <a:pt x="5275" y="0"/>
                    <a:pt x="13828" y="0"/>
                    <a:pt x="19104" y="5275"/>
                  </a:cubicBezTo>
                  <a:lnTo>
                    <a:pt x="28281" y="14452"/>
                  </a:lnTo>
                  <a:lnTo>
                    <a:pt x="28281" y="14452"/>
                  </a:lnTo>
                  <a:cubicBezTo>
                    <a:pt x="23005" y="19727"/>
                    <a:pt x="14452" y="19727"/>
                    <a:pt x="9177" y="14452"/>
                  </a:cubicBezTo>
                  <a:lnTo>
                    <a:pt x="0" y="52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9" name="Google Shape;2859;p1"/>
            <p:cNvSpPr/>
            <p:nvPr/>
          </p:nvSpPr>
          <p:spPr>
            <a:xfrm>
              <a:off x="4128827" y="3976688"/>
              <a:ext cx="401638" cy="401638"/>
            </a:xfrm>
            <a:custGeom>
              <a:avLst/>
              <a:gdLst/>
              <a:ahLst/>
              <a:cxnLst/>
              <a:rect l="l" t="t" r="r" b="b"/>
              <a:pathLst>
                <a:path w="12133" h="12133" extrusionOk="0">
                  <a:moveTo>
                    <a:pt x="2647" y="9486"/>
                  </a:moveTo>
                  <a:cubicBezTo>
                    <a:pt x="5261" y="12100"/>
                    <a:pt x="9471" y="12133"/>
                    <a:pt x="12133" y="9597"/>
                  </a:cubicBezTo>
                  <a:lnTo>
                    <a:pt x="2536" y="0"/>
                  </a:lnTo>
                  <a:cubicBezTo>
                    <a:pt x="0" y="2662"/>
                    <a:pt x="33" y="6872"/>
                    <a:pt x="2647" y="94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0" name="Google Shape;2860;p1"/>
            <p:cNvSpPr/>
            <p:nvPr/>
          </p:nvSpPr>
          <p:spPr>
            <a:xfrm>
              <a:off x="4211377" y="3895725"/>
              <a:ext cx="401638" cy="401638"/>
            </a:xfrm>
            <a:custGeom>
              <a:avLst/>
              <a:gdLst/>
              <a:ahLst/>
              <a:cxnLst/>
              <a:rect l="l" t="t" r="r" b="b"/>
              <a:pathLst>
                <a:path w="12133" h="12133" extrusionOk="0">
                  <a:moveTo>
                    <a:pt x="9486" y="2647"/>
                  </a:moveTo>
                  <a:cubicBezTo>
                    <a:pt x="6872" y="33"/>
                    <a:pt x="2662" y="0"/>
                    <a:pt x="0" y="2536"/>
                  </a:cubicBezTo>
                  <a:lnTo>
                    <a:pt x="9597" y="12133"/>
                  </a:lnTo>
                  <a:cubicBezTo>
                    <a:pt x="12133" y="9471"/>
                    <a:pt x="12100" y="5261"/>
                    <a:pt x="9486" y="26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61" name="Google Shape;2861;p1"/>
          <p:cNvSpPr/>
          <p:nvPr/>
        </p:nvSpPr>
        <p:spPr>
          <a:xfrm>
            <a:off x="7505439" y="-2014745"/>
            <a:ext cx="2187206" cy="2575530"/>
          </a:xfrm>
          <a:custGeom>
            <a:avLst/>
            <a:gdLst/>
            <a:ahLst/>
            <a:cxnLst/>
            <a:rect l="l" t="t" r="r" b="b"/>
            <a:pathLst>
              <a:path w="50016" h="58876" extrusionOk="0">
                <a:moveTo>
                  <a:pt x="50016" y="49881"/>
                </a:moveTo>
                <a:lnTo>
                  <a:pt x="135" y="0"/>
                </a:lnTo>
                <a:lnTo>
                  <a:pt x="0" y="29959"/>
                </a:lnTo>
                <a:lnTo>
                  <a:pt x="26668" y="56627"/>
                </a:lnTo>
                <a:cubicBezTo>
                  <a:pt x="28107" y="58067"/>
                  <a:pt x="30060" y="58876"/>
                  <a:pt x="32096" y="58876"/>
                </a:cubicBezTo>
                <a:lnTo>
                  <a:pt x="49927" y="58876"/>
                </a:lnTo>
                <a:lnTo>
                  <a:pt x="50016" y="4988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8E76932-0533-5FEC-D4DE-3B06714065D7}"/>
              </a:ext>
            </a:extLst>
          </p:cNvPr>
          <p:cNvGrpSpPr/>
          <p:nvPr/>
        </p:nvGrpSpPr>
        <p:grpSpPr>
          <a:xfrm>
            <a:off x="572962" y="93346"/>
            <a:ext cx="2003418" cy="638414"/>
            <a:chOff x="880034" y="148777"/>
            <a:chExt cx="2003418" cy="63841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846C467-B9A9-9F27-4FE8-E46EBC724554}"/>
                </a:ext>
              </a:extLst>
            </p:cNvPr>
            <p:cNvGrpSpPr/>
            <p:nvPr/>
          </p:nvGrpSpPr>
          <p:grpSpPr>
            <a:xfrm>
              <a:off x="880034" y="148777"/>
              <a:ext cx="1234556" cy="589280"/>
              <a:chOff x="880034" y="95432"/>
              <a:chExt cx="1234556" cy="589280"/>
            </a:xfrm>
          </p:grpSpPr>
          <p:pic>
            <p:nvPicPr>
              <p:cNvPr id="5" name="Shape 7">
                <a:extLst>
                  <a:ext uri="{FF2B5EF4-FFF2-40B4-BE49-F238E27FC236}">
                    <a16:creationId xmlns:a16="http://schemas.microsoft.com/office/drawing/2014/main" id="{D2E48D51-71A5-0C2A-B8E9-D56CC0AB76FD}"/>
                  </a:ext>
                </a:extLst>
              </p:cNvPr>
              <p:cNvPicPr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597700" y="121467"/>
                <a:ext cx="516890" cy="5372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" name="Shape 6">
                <a:extLst>
                  <a:ext uri="{FF2B5EF4-FFF2-40B4-BE49-F238E27FC236}">
                    <a16:creationId xmlns:a16="http://schemas.microsoft.com/office/drawing/2014/main" id="{03EFDFE4-ABB2-E37B-6DC2-53A32B51DCF5}"/>
                  </a:ext>
                </a:extLst>
              </p:cNvPr>
              <p:cNvPicPr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880034" y="95432"/>
                <a:ext cx="620395" cy="5892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3188F4E-584B-E77E-B71F-E6D185CDF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1917" t="23750" r="18050" b="24978"/>
            <a:stretch/>
          </p:blipFill>
          <p:spPr>
            <a:xfrm>
              <a:off x="2229048" y="170187"/>
              <a:ext cx="654404" cy="617004"/>
            </a:xfrm>
            <a:prstGeom prst="ellipse">
              <a:avLst/>
            </a:prstGeom>
          </p:spPr>
        </p:pic>
      </p:grpSp>
      <p:pic>
        <p:nvPicPr>
          <p:cNvPr id="10" name="Google Shape;3093;p8">
            <a:extLst>
              <a:ext uri="{FF2B5EF4-FFF2-40B4-BE49-F238E27FC236}">
                <a16:creationId xmlns:a16="http://schemas.microsoft.com/office/drawing/2014/main" id="{4BD5C0E1-7A64-732C-C016-41E252A9A9E6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rcRect t="7876" b="7876"/>
          <a:stretch/>
        </p:blipFill>
        <p:spPr>
          <a:xfrm>
            <a:off x="5505512" y="863028"/>
            <a:ext cx="849832" cy="798132"/>
          </a:xfrm>
          <a:prstGeom prst="roundRect">
            <a:avLst>
              <a:gd name="adj" fmla="val 7665"/>
            </a:avLst>
          </a:prstGeom>
          <a:noFill/>
          <a:ln>
            <a:noFill/>
          </a:ln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7722889-518F-5B38-6FAD-3CDCD675E397}"/>
              </a:ext>
            </a:extLst>
          </p:cNvPr>
          <p:cNvCxnSpPr>
            <a:cxnSpLocks/>
          </p:cNvCxnSpPr>
          <p:nvPr/>
        </p:nvCxnSpPr>
        <p:spPr>
          <a:xfrm>
            <a:off x="5038394" y="1049563"/>
            <a:ext cx="0" cy="27124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Google Shape;2847;p1">
            <a:extLst>
              <a:ext uri="{FF2B5EF4-FFF2-40B4-BE49-F238E27FC236}">
                <a16:creationId xmlns:a16="http://schemas.microsoft.com/office/drawing/2014/main" id="{009DB5BF-330D-CA8C-70D9-36315D139A1C}"/>
              </a:ext>
            </a:extLst>
          </p:cNvPr>
          <p:cNvSpPr txBox="1">
            <a:spLocks/>
          </p:cNvSpPr>
          <p:nvPr/>
        </p:nvSpPr>
        <p:spPr>
          <a:xfrm>
            <a:off x="5112100" y="162708"/>
            <a:ext cx="4031900" cy="426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429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2385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u="sng" dirty="0"/>
              <a:t>OUR STECU TEAM</a:t>
            </a:r>
          </a:p>
        </p:txBody>
      </p:sp>
      <p:pic>
        <p:nvPicPr>
          <p:cNvPr id="30" name="Google Shape;3093;p8">
            <a:extLst>
              <a:ext uri="{FF2B5EF4-FFF2-40B4-BE49-F238E27FC236}">
                <a16:creationId xmlns:a16="http://schemas.microsoft.com/office/drawing/2014/main" id="{B7BBA957-AC63-D91B-38AC-E7DEB428A3BE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rcRect l="-74" t="25521" r="11442" b="7203"/>
          <a:stretch/>
        </p:blipFill>
        <p:spPr>
          <a:xfrm>
            <a:off x="8061686" y="820313"/>
            <a:ext cx="795942" cy="819923"/>
          </a:xfrm>
          <a:prstGeom prst="roundRect">
            <a:avLst>
              <a:gd name="adj" fmla="val 7665"/>
            </a:avLst>
          </a:prstGeom>
          <a:noFill/>
          <a:ln>
            <a:noFill/>
          </a:ln>
        </p:spPr>
      </p:pic>
      <p:pic>
        <p:nvPicPr>
          <p:cNvPr id="31" name="Google Shape;3093;p8">
            <a:extLst>
              <a:ext uri="{FF2B5EF4-FFF2-40B4-BE49-F238E27FC236}">
                <a16:creationId xmlns:a16="http://schemas.microsoft.com/office/drawing/2014/main" id="{6E6807C5-5276-64C7-4EB9-31CF45C662A0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rcRect l="423" t="30048" r="-423" b="-485"/>
          <a:stretch/>
        </p:blipFill>
        <p:spPr>
          <a:xfrm>
            <a:off x="6790994" y="863028"/>
            <a:ext cx="849832" cy="798132"/>
          </a:xfrm>
          <a:prstGeom prst="roundRect">
            <a:avLst>
              <a:gd name="adj" fmla="val 7665"/>
            </a:avLst>
          </a:prstGeom>
          <a:noFill/>
          <a:ln>
            <a:noFill/>
          </a:ln>
        </p:spPr>
      </p:pic>
      <p:pic>
        <p:nvPicPr>
          <p:cNvPr id="32" name="Google Shape;3093;p8">
            <a:extLst>
              <a:ext uri="{FF2B5EF4-FFF2-40B4-BE49-F238E27FC236}">
                <a16:creationId xmlns:a16="http://schemas.microsoft.com/office/drawing/2014/main" id="{36130BBE-B7F4-39D0-1674-5BE100E133B6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rcRect t="15862" b="31264"/>
          <a:stretch/>
        </p:blipFill>
        <p:spPr>
          <a:xfrm>
            <a:off x="5505512" y="2175976"/>
            <a:ext cx="849832" cy="798132"/>
          </a:xfrm>
          <a:prstGeom prst="roundRect">
            <a:avLst>
              <a:gd name="adj" fmla="val 7665"/>
            </a:avLst>
          </a:prstGeom>
          <a:noFill/>
          <a:ln>
            <a:noFill/>
          </a:ln>
        </p:spPr>
      </p:pic>
      <p:pic>
        <p:nvPicPr>
          <p:cNvPr id="33" name="Google Shape;3093;p8">
            <a:extLst>
              <a:ext uri="{FF2B5EF4-FFF2-40B4-BE49-F238E27FC236}">
                <a16:creationId xmlns:a16="http://schemas.microsoft.com/office/drawing/2014/main" id="{3003C3B3-7BDB-4040-FBD6-DB65877BE9FE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rcRect t="23563" b="23563"/>
          <a:stretch/>
        </p:blipFill>
        <p:spPr>
          <a:xfrm>
            <a:off x="6784243" y="2181469"/>
            <a:ext cx="849832" cy="798132"/>
          </a:xfrm>
          <a:prstGeom prst="roundRect">
            <a:avLst>
              <a:gd name="adj" fmla="val 7665"/>
            </a:avLst>
          </a:prstGeom>
          <a:noFill/>
          <a:ln>
            <a:noFill/>
          </a:ln>
        </p:spPr>
      </p:pic>
      <p:pic>
        <p:nvPicPr>
          <p:cNvPr id="34" name="Google Shape;3093;p8">
            <a:extLst>
              <a:ext uri="{FF2B5EF4-FFF2-40B4-BE49-F238E27FC236}">
                <a16:creationId xmlns:a16="http://schemas.microsoft.com/office/drawing/2014/main" id="{108B6EB7-FA75-3511-5FB6-821FA1096FB5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rcRect t="14781" b="14781"/>
          <a:stretch/>
        </p:blipFill>
        <p:spPr>
          <a:xfrm>
            <a:off x="8027192" y="2181469"/>
            <a:ext cx="849832" cy="798132"/>
          </a:xfrm>
          <a:prstGeom prst="roundRect">
            <a:avLst>
              <a:gd name="adj" fmla="val 7665"/>
            </a:avLst>
          </a:prstGeom>
          <a:noFill/>
          <a:ln>
            <a:noFill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E4769F31-8905-F5BB-1866-7ED72F99FDD6}"/>
              </a:ext>
            </a:extLst>
          </p:cNvPr>
          <p:cNvSpPr/>
          <p:nvPr/>
        </p:nvSpPr>
        <p:spPr>
          <a:xfrm>
            <a:off x="5351311" y="1742874"/>
            <a:ext cx="1158235" cy="351388"/>
          </a:xfrm>
          <a:prstGeom prst="rect">
            <a:avLst/>
          </a:prstGeom>
          <a:solidFill>
            <a:srgbClr val="A7B3B2"/>
          </a:solidFill>
          <a:ln>
            <a:solidFill>
              <a:schemeClr val="tx1"/>
            </a:solidFill>
            <a:prstDash val="lg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u="sng" dirty="0">
                <a:solidFill>
                  <a:schemeClr val="tx1"/>
                </a:solidFill>
              </a:rPr>
              <a:t>Suci Tri Rahayu</a:t>
            </a:r>
          </a:p>
          <a:p>
            <a:pPr algn="ctr"/>
            <a:r>
              <a:rPr lang="en-GB" sz="1000" dirty="0">
                <a:solidFill>
                  <a:schemeClr val="tx1"/>
                </a:solidFill>
              </a:rPr>
              <a:t>2123600002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DDCB78-D4F5-8486-5283-FDB834F2D318}"/>
              </a:ext>
            </a:extLst>
          </p:cNvPr>
          <p:cNvSpPr txBox="1"/>
          <p:nvPr/>
        </p:nvSpPr>
        <p:spPr>
          <a:xfrm>
            <a:off x="6715254" y="1698936"/>
            <a:ext cx="5349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D" sz="12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4EAF52D-52F3-99EA-1E2F-DB9F2F489C72}"/>
              </a:ext>
            </a:extLst>
          </p:cNvPr>
          <p:cNvSpPr/>
          <p:nvPr/>
        </p:nvSpPr>
        <p:spPr>
          <a:xfrm>
            <a:off x="6633197" y="1742874"/>
            <a:ext cx="1158235" cy="351388"/>
          </a:xfrm>
          <a:prstGeom prst="rect">
            <a:avLst/>
          </a:prstGeom>
          <a:solidFill>
            <a:srgbClr val="A7B3B2"/>
          </a:solidFill>
          <a:ln>
            <a:solidFill>
              <a:schemeClr val="tx1"/>
            </a:solidFill>
            <a:prstDash val="lg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u="sng" dirty="0">
                <a:solidFill>
                  <a:schemeClr val="tx1"/>
                </a:solidFill>
              </a:rPr>
              <a:t>Samsul </a:t>
            </a:r>
            <a:r>
              <a:rPr lang="en-GB" sz="1000" u="sng" dirty="0" err="1">
                <a:solidFill>
                  <a:schemeClr val="tx1"/>
                </a:solidFill>
              </a:rPr>
              <a:t>Ma'arif</a:t>
            </a:r>
            <a:r>
              <a:rPr lang="en-GB" sz="1000" u="sng" dirty="0">
                <a:solidFill>
                  <a:schemeClr val="tx1"/>
                </a:solidFill>
              </a:rPr>
              <a:t> </a:t>
            </a:r>
            <a:r>
              <a:rPr lang="en-GB" sz="1000" dirty="0">
                <a:solidFill>
                  <a:schemeClr val="tx1"/>
                </a:solidFill>
              </a:rPr>
              <a:t>2123600008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ACC30AF-BF45-2674-56D1-FB556FE2C877}"/>
              </a:ext>
            </a:extLst>
          </p:cNvPr>
          <p:cNvSpPr/>
          <p:nvPr/>
        </p:nvSpPr>
        <p:spPr>
          <a:xfrm>
            <a:off x="7873489" y="1726068"/>
            <a:ext cx="1158235" cy="351388"/>
          </a:xfrm>
          <a:prstGeom prst="rect">
            <a:avLst/>
          </a:prstGeom>
          <a:solidFill>
            <a:srgbClr val="A7B3B2"/>
          </a:solidFill>
          <a:ln>
            <a:solidFill>
              <a:schemeClr val="tx1"/>
            </a:solidFill>
            <a:prstDash val="lg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u="sng" dirty="0">
                <a:solidFill>
                  <a:schemeClr val="tx1"/>
                </a:solidFill>
              </a:rPr>
              <a:t>M. Diki Putra A. </a:t>
            </a:r>
            <a:r>
              <a:rPr lang="it-IT" sz="1000" dirty="0">
                <a:solidFill>
                  <a:schemeClr val="tx1"/>
                </a:solidFill>
              </a:rPr>
              <a:t>2123600009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93BB7D1-ED97-5661-29E9-0CE87F0B0640}"/>
              </a:ext>
            </a:extLst>
          </p:cNvPr>
          <p:cNvSpPr/>
          <p:nvPr/>
        </p:nvSpPr>
        <p:spPr>
          <a:xfrm>
            <a:off x="5348155" y="3078698"/>
            <a:ext cx="1158235" cy="351388"/>
          </a:xfrm>
          <a:prstGeom prst="rect">
            <a:avLst/>
          </a:prstGeom>
          <a:solidFill>
            <a:srgbClr val="A7B3B2"/>
          </a:solidFill>
          <a:ln>
            <a:solidFill>
              <a:schemeClr val="tx1"/>
            </a:solidFill>
            <a:prstDash val="lg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u="sng" dirty="0">
                <a:solidFill>
                  <a:schemeClr val="tx1"/>
                </a:solidFill>
              </a:rPr>
              <a:t>M. Daniel P. </a:t>
            </a:r>
            <a:r>
              <a:rPr lang="en-GB" sz="1000" dirty="0">
                <a:solidFill>
                  <a:schemeClr val="tx1"/>
                </a:solidFill>
              </a:rPr>
              <a:t>2123600012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0E7DDDF-9A33-4E78-69BA-5A50FA435427}"/>
              </a:ext>
            </a:extLst>
          </p:cNvPr>
          <p:cNvSpPr/>
          <p:nvPr/>
        </p:nvSpPr>
        <p:spPr>
          <a:xfrm>
            <a:off x="6633197" y="3082566"/>
            <a:ext cx="1158235" cy="351388"/>
          </a:xfrm>
          <a:prstGeom prst="rect">
            <a:avLst/>
          </a:prstGeom>
          <a:solidFill>
            <a:srgbClr val="A7B3B2"/>
          </a:solidFill>
          <a:ln>
            <a:solidFill>
              <a:schemeClr val="tx1"/>
            </a:solidFill>
            <a:prstDash val="lg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u="sng" dirty="0">
                <a:solidFill>
                  <a:schemeClr val="tx1"/>
                </a:solidFill>
              </a:rPr>
              <a:t>Ibrahim </a:t>
            </a:r>
            <a:r>
              <a:rPr lang="en-GB" sz="1000" u="sng" dirty="0" err="1">
                <a:solidFill>
                  <a:schemeClr val="tx1"/>
                </a:solidFill>
              </a:rPr>
              <a:t>Fansori</a:t>
            </a:r>
            <a:r>
              <a:rPr lang="en-GB" sz="1000" u="sng" dirty="0">
                <a:solidFill>
                  <a:schemeClr val="tx1"/>
                </a:solidFill>
              </a:rPr>
              <a:t> </a:t>
            </a:r>
            <a:r>
              <a:rPr lang="en-GB" sz="1000" dirty="0">
                <a:solidFill>
                  <a:schemeClr val="tx1"/>
                </a:solidFill>
              </a:rPr>
              <a:t>2123600016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456BCF8-F2BE-1613-A749-C849CB7FAD25}"/>
              </a:ext>
            </a:extLst>
          </p:cNvPr>
          <p:cNvSpPr/>
          <p:nvPr/>
        </p:nvSpPr>
        <p:spPr>
          <a:xfrm>
            <a:off x="7873489" y="3083514"/>
            <a:ext cx="1158235" cy="351388"/>
          </a:xfrm>
          <a:prstGeom prst="rect">
            <a:avLst/>
          </a:prstGeom>
          <a:solidFill>
            <a:srgbClr val="A7B3B2"/>
          </a:solidFill>
          <a:ln>
            <a:solidFill>
              <a:schemeClr val="tx1"/>
            </a:solidFill>
            <a:prstDash val="lg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u="sng" dirty="0">
                <a:solidFill>
                  <a:schemeClr val="tx1"/>
                </a:solidFill>
              </a:rPr>
              <a:t>M. Faqih Zulfikar </a:t>
            </a:r>
            <a:r>
              <a:rPr lang="en-GB" sz="1000" dirty="0">
                <a:solidFill>
                  <a:schemeClr val="tx1"/>
                </a:solidFill>
              </a:rPr>
              <a:t>2123600028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4" name="Google Shape;2867;p2">
            <a:extLst>
              <a:ext uri="{FF2B5EF4-FFF2-40B4-BE49-F238E27FC236}">
                <a16:creationId xmlns:a16="http://schemas.microsoft.com/office/drawing/2014/main" id="{BB16CC70-EC8A-FF2C-3C0B-737E834CD0A5}"/>
              </a:ext>
            </a:extLst>
          </p:cNvPr>
          <p:cNvSpPr txBox="1">
            <a:spLocks/>
          </p:cNvSpPr>
          <p:nvPr/>
        </p:nvSpPr>
        <p:spPr>
          <a:xfrm>
            <a:off x="2162205" y="4672445"/>
            <a:ext cx="4819589" cy="323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429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2385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228600" algn="l">
              <a:buSzPct val="108108"/>
            </a:pPr>
            <a:r>
              <a:rPr lang="en-GB" sz="1400" b="1" dirty="0"/>
              <a:t>POLITEKNIK ELEKTRONIKA NEGERI SURABAYA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86BFAD-C64C-4D44-ECC4-6BDA3A0725F1}"/>
              </a:ext>
            </a:extLst>
          </p:cNvPr>
          <p:cNvSpPr txBox="1"/>
          <p:nvPr/>
        </p:nvSpPr>
        <p:spPr>
          <a:xfrm>
            <a:off x="2172458" y="3323121"/>
            <a:ext cx="29870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2000" i="0" u="none" strike="noStrike" kern="0" cap="none" spc="0" normalizeH="0" baseline="0" noProof="0" dirty="0">
                <a:ln>
                  <a:noFill/>
                </a:ln>
                <a:solidFill>
                  <a:srgbClr val="1C343C"/>
                </a:solidFill>
                <a:effectLst/>
                <a:uLnTx/>
                <a:uFillTx/>
                <a:latin typeface="Poppins ExtraBold"/>
                <a:cs typeface="Poppins ExtraBold"/>
                <a:sym typeface="Poppins ExtraBold"/>
              </a:rPr>
              <a:t>2 D4 ELEKTRONIKA A</a:t>
            </a:r>
            <a:endParaRPr lang="en-ID" sz="2000" dirty="0"/>
          </a:p>
        </p:txBody>
      </p:sp>
      <p:pic>
        <p:nvPicPr>
          <p:cNvPr id="18" name="Google Shape;3093;p8">
            <a:extLst>
              <a:ext uri="{FF2B5EF4-FFF2-40B4-BE49-F238E27FC236}">
                <a16:creationId xmlns:a16="http://schemas.microsoft.com/office/drawing/2014/main" id="{FD544CF6-3165-7AB7-E905-AE3F82D83878}"/>
              </a:ext>
            </a:extLst>
          </p:cNvPr>
          <p:cNvPicPr preferRelativeResize="0">
            <a:picLocks/>
          </p:cNvPicPr>
          <p:nvPr/>
        </p:nvPicPr>
        <p:blipFill>
          <a:blip r:embed="rId12"/>
          <a:srcRect l="323" t="127" r="-323" b="21359"/>
          <a:stretch/>
        </p:blipFill>
        <p:spPr>
          <a:xfrm>
            <a:off x="7545601" y="3671565"/>
            <a:ext cx="849832" cy="1000880"/>
          </a:xfrm>
          <a:prstGeom prst="roundRect">
            <a:avLst>
              <a:gd name="adj" fmla="val 7665"/>
            </a:avLst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A51B2A0-8BB2-7EF5-E2A9-75615EFEE776}"/>
              </a:ext>
            </a:extLst>
          </p:cNvPr>
          <p:cNvSpPr txBox="1"/>
          <p:nvPr/>
        </p:nvSpPr>
        <p:spPr>
          <a:xfrm>
            <a:off x="4937196" y="4073342"/>
            <a:ext cx="25353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400" u="sng" dirty="0">
                <a:solidFill>
                  <a:schemeClr val="tx1"/>
                </a:solidFill>
              </a:rPr>
              <a:t>Akhmad </a:t>
            </a:r>
            <a:r>
              <a:rPr lang="en-GB" sz="1400" u="sng" dirty="0" err="1">
                <a:solidFill>
                  <a:schemeClr val="tx1"/>
                </a:solidFill>
              </a:rPr>
              <a:t>Hendriawan</a:t>
            </a:r>
            <a:r>
              <a:rPr lang="en-GB" sz="1400" u="sng" dirty="0">
                <a:solidFill>
                  <a:schemeClr val="tx1"/>
                </a:solidFill>
              </a:rPr>
              <a:t> ST, MT</a:t>
            </a:r>
          </a:p>
          <a:p>
            <a:pPr algn="r"/>
            <a:r>
              <a:rPr lang="en-GB" sz="1400" dirty="0">
                <a:solidFill>
                  <a:schemeClr val="tx1"/>
                </a:solidFill>
              </a:rPr>
              <a:t>197501272002121003</a:t>
            </a:r>
            <a:endParaRPr lang="en-ID" sz="14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FFD779-1EB2-9AE8-5FC1-3A9D2AF4E4A5}"/>
              </a:ext>
            </a:extLst>
          </p:cNvPr>
          <p:cNvSpPr txBox="1"/>
          <p:nvPr/>
        </p:nvSpPr>
        <p:spPr>
          <a:xfrm>
            <a:off x="5685544" y="3654635"/>
            <a:ext cx="17830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400" dirty="0">
                <a:solidFill>
                  <a:schemeClr val="tx1"/>
                </a:solidFill>
              </a:rPr>
              <a:t>Dosen </a:t>
            </a:r>
            <a:r>
              <a:rPr lang="en-GB" sz="1400" dirty="0" err="1">
                <a:solidFill>
                  <a:schemeClr val="tx1"/>
                </a:solidFill>
              </a:rPr>
              <a:t>Pengampu</a:t>
            </a:r>
            <a:endParaRPr lang="en-ID" sz="1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896;p4">
            <a:extLst>
              <a:ext uri="{FF2B5EF4-FFF2-40B4-BE49-F238E27FC236}">
                <a16:creationId xmlns:a16="http://schemas.microsoft.com/office/drawing/2014/main" id="{842FA5D8-4B20-9BF6-19E0-1BDAF4C02175}"/>
              </a:ext>
            </a:extLst>
          </p:cNvPr>
          <p:cNvSpPr/>
          <p:nvPr/>
        </p:nvSpPr>
        <p:spPr>
          <a:xfrm>
            <a:off x="-599470" y="896601"/>
            <a:ext cx="4527070" cy="798754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5" name="Google Shape;2905;p5"/>
          <p:cNvSpPr txBox="1">
            <a:spLocks noGrp="1"/>
          </p:cNvSpPr>
          <p:nvPr>
            <p:ph type="title"/>
          </p:nvPr>
        </p:nvSpPr>
        <p:spPr>
          <a:xfrm>
            <a:off x="79500" y="1013982"/>
            <a:ext cx="7696200" cy="63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dirty="0"/>
              <a:t>Latar </a:t>
            </a:r>
            <a:r>
              <a:rPr lang="en-GB" dirty="0" err="1"/>
              <a:t>Belakang</a:t>
            </a:r>
            <a:endParaRPr dirty="0"/>
          </a:p>
        </p:txBody>
      </p:sp>
      <p:grpSp>
        <p:nvGrpSpPr>
          <p:cNvPr id="2907" name="Google Shape;2907;p5"/>
          <p:cNvGrpSpPr/>
          <p:nvPr/>
        </p:nvGrpSpPr>
        <p:grpSpPr>
          <a:xfrm>
            <a:off x="8035095" y="-120563"/>
            <a:ext cx="1507863" cy="1510278"/>
            <a:chOff x="39184" y="-151930"/>
            <a:chExt cx="1309806" cy="1311904"/>
          </a:xfrm>
        </p:grpSpPr>
        <p:sp>
          <p:nvSpPr>
            <p:cNvPr id="2908" name="Google Shape;2908;p5"/>
            <p:cNvSpPr/>
            <p:nvPr/>
          </p:nvSpPr>
          <p:spPr>
            <a:xfrm>
              <a:off x="1304909" y="544953"/>
              <a:ext cx="44081" cy="440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p5"/>
            <p:cNvSpPr/>
            <p:nvPr/>
          </p:nvSpPr>
          <p:spPr>
            <a:xfrm>
              <a:off x="1231442" y="614221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p5"/>
            <p:cNvSpPr/>
            <p:nvPr/>
          </p:nvSpPr>
          <p:spPr>
            <a:xfrm>
              <a:off x="1160075" y="685588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p5"/>
            <p:cNvSpPr/>
            <p:nvPr/>
          </p:nvSpPr>
          <p:spPr>
            <a:xfrm>
              <a:off x="1088707" y="756956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p5"/>
            <p:cNvSpPr/>
            <p:nvPr/>
          </p:nvSpPr>
          <p:spPr>
            <a:xfrm>
              <a:off x="1019439" y="828324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5"/>
            <p:cNvSpPr/>
            <p:nvPr/>
          </p:nvSpPr>
          <p:spPr>
            <a:xfrm>
              <a:off x="948072" y="899691"/>
              <a:ext cx="48279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Google Shape;2914;p5"/>
            <p:cNvSpPr/>
            <p:nvPr/>
          </p:nvSpPr>
          <p:spPr>
            <a:xfrm>
              <a:off x="876704" y="968960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5" name="Google Shape;2915;p5"/>
            <p:cNvSpPr/>
            <p:nvPr/>
          </p:nvSpPr>
          <p:spPr>
            <a:xfrm>
              <a:off x="805336" y="1040328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6" name="Google Shape;2916;p5"/>
            <p:cNvSpPr/>
            <p:nvPr/>
          </p:nvSpPr>
          <p:spPr>
            <a:xfrm>
              <a:off x="733969" y="1111695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p5"/>
            <p:cNvSpPr/>
            <p:nvPr/>
          </p:nvSpPr>
          <p:spPr>
            <a:xfrm>
              <a:off x="1244036" y="486180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8" name="Google Shape;2918;p5"/>
            <p:cNvSpPr/>
            <p:nvPr/>
          </p:nvSpPr>
          <p:spPr>
            <a:xfrm>
              <a:off x="1174769" y="557547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9" name="Google Shape;2919;p5"/>
            <p:cNvSpPr/>
            <p:nvPr/>
          </p:nvSpPr>
          <p:spPr>
            <a:xfrm>
              <a:off x="1105499" y="628915"/>
              <a:ext cx="44081" cy="440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p5"/>
            <p:cNvSpPr/>
            <p:nvPr/>
          </p:nvSpPr>
          <p:spPr>
            <a:xfrm>
              <a:off x="1034132" y="700282"/>
              <a:ext cx="44081" cy="440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Google Shape;2921;p5"/>
            <p:cNvSpPr/>
            <p:nvPr/>
          </p:nvSpPr>
          <p:spPr>
            <a:xfrm>
              <a:off x="960666" y="769550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Google Shape;2922;p5"/>
            <p:cNvSpPr/>
            <p:nvPr/>
          </p:nvSpPr>
          <p:spPr>
            <a:xfrm>
              <a:off x="889298" y="840918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Google Shape;2923;p5"/>
            <p:cNvSpPr/>
            <p:nvPr/>
          </p:nvSpPr>
          <p:spPr>
            <a:xfrm>
              <a:off x="817931" y="912285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4" name="Google Shape;2924;p5"/>
            <p:cNvSpPr/>
            <p:nvPr/>
          </p:nvSpPr>
          <p:spPr>
            <a:xfrm>
              <a:off x="748662" y="983653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5" name="Google Shape;2925;p5"/>
            <p:cNvSpPr/>
            <p:nvPr/>
          </p:nvSpPr>
          <p:spPr>
            <a:xfrm>
              <a:off x="677294" y="1052922"/>
              <a:ext cx="46179" cy="482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6" name="Google Shape;2926;p5"/>
            <p:cNvSpPr/>
            <p:nvPr/>
          </p:nvSpPr>
          <p:spPr>
            <a:xfrm>
              <a:off x="1187363" y="427407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7" name="Google Shape;2927;p5"/>
            <p:cNvSpPr/>
            <p:nvPr/>
          </p:nvSpPr>
          <p:spPr>
            <a:xfrm>
              <a:off x="1115995" y="498774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8" name="Google Shape;2928;p5"/>
            <p:cNvSpPr/>
            <p:nvPr/>
          </p:nvSpPr>
          <p:spPr>
            <a:xfrm>
              <a:off x="1046726" y="572240"/>
              <a:ext cx="44081" cy="440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9" name="Google Shape;2929;p5"/>
            <p:cNvSpPr/>
            <p:nvPr/>
          </p:nvSpPr>
          <p:spPr>
            <a:xfrm>
              <a:off x="975359" y="643608"/>
              <a:ext cx="44081" cy="419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p5"/>
            <p:cNvSpPr/>
            <p:nvPr/>
          </p:nvSpPr>
          <p:spPr>
            <a:xfrm>
              <a:off x="901893" y="710777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p5"/>
            <p:cNvSpPr/>
            <p:nvPr/>
          </p:nvSpPr>
          <p:spPr>
            <a:xfrm>
              <a:off x="832623" y="782145"/>
              <a:ext cx="46179" cy="482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p5"/>
            <p:cNvSpPr/>
            <p:nvPr/>
          </p:nvSpPr>
          <p:spPr>
            <a:xfrm>
              <a:off x="761256" y="853512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p5"/>
            <p:cNvSpPr/>
            <p:nvPr/>
          </p:nvSpPr>
          <p:spPr>
            <a:xfrm>
              <a:off x="689888" y="924880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p5"/>
            <p:cNvSpPr/>
            <p:nvPr/>
          </p:nvSpPr>
          <p:spPr>
            <a:xfrm>
              <a:off x="618521" y="996247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p5"/>
            <p:cNvSpPr/>
            <p:nvPr/>
          </p:nvSpPr>
          <p:spPr>
            <a:xfrm>
              <a:off x="1128589" y="370732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p5"/>
            <p:cNvSpPr/>
            <p:nvPr/>
          </p:nvSpPr>
          <p:spPr>
            <a:xfrm>
              <a:off x="1057221" y="44000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7" name="Google Shape;2937;p5"/>
            <p:cNvSpPr/>
            <p:nvPr/>
          </p:nvSpPr>
          <p:spPr>
            <a:xfrm>
              <a:off x="985854" y="51136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8" name="Google Shape;2938;p5"/>
            <p:cNvSpPr/>
            <p:nvPr/>
          </p:nvSpPr>
          <p:spPr>
            <a:xfrm>
              <a:off x="916585" y="582736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9" name="Google Shape;2939;p5"/>
            <p:cNvSpPr/>
            <p:nvPr/>
          </p:nvSpPr>
          <p:spPr>
            <a:xfrm>
              <a:off x="845218" y="654104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0" name="Google Shape;2940;p5"/>
            <p:cNvSpPr/>
            <p:nvPr/>
          </p:nvSpPr>
          <p:spPr>
            <a:xfrm>
              <a:off x="775949" y="727570"/>
              <a:ext cx="44080" cy="419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1" name="Google Shape;2941;p5"/>
            <p:cNvSpPr/>
            <p:nvPr/>
          </p:nvSpPr>
          <p:spPr>
            <a:xfrm>
              <a:off x="702483" y="796839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2" name="Google Shape;2942;p5"/>
            <p:cNvSpPr/>
            <p:nvPr/>
          </p:nvSpPr>
          <p:spPr>
            <a:xfrm>
              <a:off x="631115" y="866107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3" name="Google Shape;2943;p5"/>
            <p:cNvSpPr/>
            <p:nvPr/>
          </p:nvSpPr>
          <p:spPr>
            <a:xfrm>
              <a:off x="559747" y="93747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4" name="Google Shape;2944;p5"/>
            <p:cNvSpPr/>
            <p:nvPr/>
          </p:nvSpPr>
          <p:spPr>
            <a:xfrm>
              <a:off x="1071915" y="311959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5" name="Google Shape;2945;p5"/>
            <p:cNvSpPr/>
            <p:nvPr/>
          </p:nvSpPr>
          <p:spPr>
            <a:xfrm>
              <a:off x="1000547" y="383327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6" name="Google Shape;2946;p5"/>
            <p:cNvSpPr/>
            <p:nvPr/>
          </p:nvSpPr>
          <p:spPr>
            <a:xfrm>
              <a:off x="929180" y="454694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7" name="Google Shape;2947;p5"/>
            <p:cNvSpPr/>
            <p:nvPr/>
          </p:nvSpPr>
          <p:spPr>
            <a:xfrm>
              <a:off x="857812" y="52396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8" name="Google Shape;2948;p5"/>
            <p:cNvSpPr/>
            <p:nvPr/>
          </p:nvSpPr>
          <p:spPr>
            <a:xfrm>
              <a:off x="786444" y="59533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9" name="Google Shape;2949;p5"/>
            <p:cNvSpPr/>
            <p:nvPr/>
          </p:nvSpPr>
          <p:spPr>
            <a:xfrm>
              <a:off x="717176" y="668797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0" name="Google Shape;2950;p5"/>
            <p:cNvSpPr/>
            <p:nvPr/>
          </p:nvSpPr>
          <p:spPr>
            <a:xfrm>
              <a:off x="647907" y="740164"/>
              <a:ext cx="41981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1" name="Google Shape;2951;p5"/>
            <p:cNvSpPr/>
            <p:nvPr/>
          </p:nvSpPr>
          <p:spPr>
            <a:xfrm>
              <a:off x="574441" y="80943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2" name="Google Shape;2952;p5"/>
            <p:cNvSpPr/>
            <p:nvPr/>
          </p:nvSpPr>
          <p:spPr>
            <a:xfrm>
              <a:off x="503073" y="880800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3" name="Google Shape;2953;p5"/>
            <p:cNvSpPr/>
            <p:nvPr/>
          </p:nvSpPr>
          <p:spPr>
            <a:xfrm>
              <a:off x="1013141" y="253186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4" name="Google Shape;2954;p5"/>
            <p:cNvSpPr/>
            <p:nvPr/>
          </p:nvSpPr>
          <p:spPr>
            <a:xfrm>
              <a:off x="941774" y="32455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5" name="Google Shape;2955;p5"/>
            <p:cNvSpPr/>
            <p:nvPr/>
          </p:nvSpPr>
          <p:spPr>
            <a:xfrm>
              <a:off x="870406" y="39592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6" name="Google Shape;2956;p5"/>
            <p:cNvSpPr/>
            <p:nvPr/>
          </p:nvSpPr>
          <p:spPr>
            <a:xfrm>
              <a:off x="799039" y="46728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7" name="Google Shape;2957;p5"/>
            <p:cNvSpPr/>
            <p:nvPr/>
          </p:nvSpPr>
          <p:spPr>
            <a:xfrm>
              <a:off x="729770" y="538656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8" name="Google Shape;2958;p5"/>
            <p:cNvSpPr/>
            <p:nvPr/>
          </p:nvSpPr>
          <p:spPr>
            <a:xfrm>
              <a:off x="658403" y="60792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9" name="Google Shape;2959;p5"/>
            <p:cNvSpPr/>
            <p:nvPr/>
          </p:nvSpPr>
          <p:spPr>
            <a:xfrm>
              <a:off x="587035" y="67929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0" name="Google Shape;2960;p5"/>
            <p:cNvSpPr/>
            <p:nvPr/>
          </p:nvSpPr>
          <p:spPr>
            <a:xfrm>
              <a:off x="515667" y="75066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1" name="Google Shape;2961;p5"/>
            <p:cNvSpPr/>
            <p:nvPr/>
          </p:nvSpPr>
          <p:spPr>
            <a:xfrm>
              <a:off x="444300" y="822027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2" name="Google Shape;2962;p5"/>
            <p:cNvSpPr/>
            <p:nvPr/>
          </p:nvSpPr>
          <p:spPr>
            <a:xfrm>
              <a:off x="954368" y="196512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3" name="Google Shape;2963;p5"/>
            <p:cNvSpPr/>
            <p:nvPr/>
          </p:nvSpPr>
          <p:spPr>
            <a:xfrm>
              <a:off x="885100" y="267879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4" name="Google Shape;2964;p5"/>
            <p:cNvSpPr/>
            <p:nvPr/>
          </p:nvSpPr>
          <p:spPr>
            <a:xfrm>
              <a:off x="813732" y="337148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5" name="Google Shape;2965;p5"/>
            <p:cNvSpPr/>
            <p:nvPr/>
          </p:nvSpPr>
          <p:spPr>
            <a:xfrm>
              <a:off x="742364" y="40851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6" name="Google Shape;2966;p5"/>
            <p:cNvSpPr/>
            <p:nvPr/>
          </p:nvSpPr>
          <p:spPr>
            <a:xfrm>
              <a:off x="670997" y="47988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7" name="Google Shape;2967;p5"/>
            <p:cNvSpPr/>
            <p:nvPr/>
          </p:nvSpPr>
          <p:spPr>
            <a:xfrm>
              <a:off x="599629" y="55125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8" name="Google Shape;2968;p5"/>
            <p:cNvSpPr/>
            <p:nvPr/>
          </p:nvSpPr>
          <p:spPr>
            <a:xfrm>
              <a:off x="528262" y="62261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9" name="Google Shape;2969;p5"/>
            <p:cNvSpPr/>
            <p:nvPr/>
          </p:nvSpPr>
          <p:spPr>
            <a:xfrm>
              <a:off x="456894" y="693985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0" name="Google Shape;2970;p5"/>
            <p:cNvSpPr/>
            <p:nvPr/>
          </p:nvSpPr>
          <p:spPr>
            <a:xfrm>
              <a:off x="389725" y="765353"/>
              <a:ext cx="41981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1" name="Google Shape;2971;p5"/>
            <p:cNvSpPr/>
            <p:nvPr/>
          </p:nvSpPr>
          <p:spPr>
            <a:xfrm>
              <a:off x="899793" y="139837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2" name="Google Shape;2972;p5"/>
            <p:cNvSpPr/>
            <p:nvPr/>
          </p:nvSpPr>
          <p:spPr>
            <a:xfrm>
              <a:off x="828425" y="211205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3" name="Google Shape;2973;p5"/>
            <p:cNvSpPr/>
            <p:nvPr/>
          </p:nvSpPr>
          <p:spPr>
            <a:xfrm>
              <a:off x="754959" y="28047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4" name="Google Shape;2974;p5"/>
            <p:cNvSpPr/>
            <p:nvPr/>
          </p:nvSpPr>
          <p:spPr>
            <a:xfrm>
              <a:off x="683591" y="351841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5" name="Google Shape;2975;p5"/>
            <p:cNvSpPr/>
            <p:nvPr/>
          </p:nvSpPr>
          <p:spPr>
            <a:xfrm>
              <a:off x="612224" y="421109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6" name="Google Shape;2976;p5"/>
            <p:cNvSpPr/>
            <p:nvPr/>
          </p:nvSpPr>
          <p:spPr>
            <a:xfrm>
              <a:off x="542955" y="492477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7" name="Google Shape;2977;p5"/>
            <p:cNvSpPr/>
            <p:nvPr/>
          </p:nvSpPr>
          <p:spPr>
            <a:xfrm>
              <a:off x="471587" y="56384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8" name="Google Shape;2978;p5"/>
            <p:cNvSpPr/>
            <p:nvPr/>
          </p:nvSpPr>
          <p:spPr>
            <a:xfrm>
              <a:off x="400220" y="63521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9" name="Google Shape;2979;p5"/>
            <p:cNvSpPr/>
            <p:nvPr/>
          </p:nvSpPr>
          <p:spPr>
            <a:xfrm>
              <a:off x="328852" y="70658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0" name="Google Shape;2980;p5"/>
            <p:cNvSpPr/>
            <p:nvPr/>
          </p:nvSpPr>
          <p:spPr>
            <a:xfrm>
              <a:off x="841020" y="81064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1" name="Google Shape;2981;p5"/>
            <p:cNvSpPr/>
            <p:nvPr/>
          </p:nvSpPr>
          <p:spPr>
            <a:xfrm>
              <a:off x="767553" y="15033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2" name="Google Shape;2982;p5"/>
            <p:cNvSpPr/>
            <p:nvPr/>
          </p:nvSpPr>
          <p:spPr>
            <a:xfrm>
              <a:off x="696185" y="22170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3" name="Google Shape;2983;p5"/>
            <p:cNvSpPr/>
            <p:nvPr/>
          </p:nvSpPr>
          <p:spPr>
            <a:xfrm>
              <a:off x="626917" y="293068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4" name="Google Shape;2984;p5"/>
            <p:cNvSpPr/>
            <p:nvPr/>
          </p:nvSpPr>
          <p:spPr>
            <a:xfrm>
              <a:off x="555549" y="36443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5" name="Google Shape;2985;p5"/>
            <p:cNvSpPr/>
            <p:nvPr/>
          </p:nvSpPr>
          <p:spPr>
            <a:xfrm>
              <a:off x="484182" y="435803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6" name="Google Shape;2986;p5"/>
            <p:cNvSpPr/>
            <p:nvPr/>
          </p:nvSpPr>
          <p:spPr>
            <a:xfrm>
              <a:off x="412814" y="507170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7" name="Google Shape;2987;p5"/>
            <p:cNvSpPr/>
            <p:nvPr/>
          </p:nvSpPr>
          <p:spPr>
            <a:xfrm>
              <a:off x="341447" y="576439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8" name="Google Shape;2988;p5"/>
            <p:cNvSpPr/>
            <p:nvPr/>
          </p:nvSpPr>
          <p:spPr>
            <a:xfrm>
              <a:off x="270079" y="647806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9" name="Google Shape;2989;p5"/>
            <p:cNvSpPr/>
            <p:nvPr/>
          </p:nvSpPr>
          <p:spPr>
            <a:xfrm>
              <a:off x="782246" y="22291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0" name="Google Shape;2990;p5"/>
            <p:cNvSpPr/>
            <p:nvPr/>
          </p:nvSpPr>
          <p:spPr>
            <a:xfrm>
              <a:off x="710879" y="9365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1" name="Google Shape;2991;p5"/>
            <p:cNvSpPr/>
            <p:nvPr/>
          </p:nvSpPr>
          <p:spPr>
            <a:xfrm>
              <a:off x="641610" y="167125"/>
              <a:ext cx="44080" cy="419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2" name="Google Shape;2992;p5"/>
            <p:cNvSpPr/>
            <p:nvPr/>
          </p:nvSpPr>
          <p:spPr>
            <a:xfrm>
              <a:off x="570243" y="236393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3" name="Google Shape;2993;p5"/>
            <p:cNvSpPr/>
            <p:nvPr/>
          </p:nvSpPr>
          <p:spPr>
            <a:xfrm>
              <a:off x="496776" y="30566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4" name="Google Shape;2994;p5"/>
            <p:cNvSpPr/>
            <p:nvPr/>
          </p:nvSpPr>
          <p:spPr>
            <a:xfrm>
              <a:off x="425408" y="37703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5" name="Google Shape;2995;p5"/>
            <p:cNvSpPr/>
            <p:nvPr/>
          </p:nvSpPr>
          <p:spPr>
            <a:xfrm>
              <a:off x="356140" y="448397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6" name="Google Shape;2996;p5"/>
            <p:cNvSpPr/>
            <p:nvPr/>
          </p:nvSpPr>
          <p:spPr>
            <a:xfrm>
              <a:off x="284772" y="519765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7" name="Google Shape;2997;p5"/>
            <p:cNvSpPr/>
            <p:nvPr/>
          </p:nvSpPr>
          <p:spPr>
            <a:xfrm>
              <a:off x="213405" y="591132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8" name="Google Shape;2998;p5"/>
            <p:cNvSpPr/>
            <p:nvPr/>
          </p:nvSpPr>
          <p:spPr>
            <a:xfrm>
              <a:off x="723473" y="-3648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9" name="Google Shape;2999;p5"/>
            <p:cNvSpPr/>
            <p:nvPr/>
          </p:nvSpPr>
          <p:spPr>
            <a:xfrm>
              <a:off x="652105" y="3488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0" name="Google Shape;3000;p5"/>
            <p:cNvSpPr/>
            <p:nvPr/>
          </p:nvSpPr>
          <p:spPr>
            <a:xfrm>
              <a:off x="582837" y="108352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1" name="Google Shape;3001;p5"/>
            <p:cNvSpPr/>
            <p:nvPr/>
          </p:nvSpPr>
          <p:spPr>
            <a:xfrm>
              <a:off x="511469" y="179719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2" name="Google Shape;3002;p5"/>
            <p:cNvSpPr/>
            <p:nvPr/>
          </p:nvSpPr>
          <p:spPr>
            <a:xfrm>
              <a:off x="440102" y="248988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3" name="Google Shape;3003;p5"/>
            <p:cNvSpPr/>
            <p:nvPr/>
          </p:nvSpPr>
          <p:spPr>
            <a:xfrm>
              <a:off x="368734" y="318256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4" name="Google Shape;3004;p5"/>
            <p:cNvSpPr/>
            <p:nvPr/>
          </p:nvSpPr>
          <p:spPr>
            <a:xfrm>
              <a:off x="297367" y="389624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5" name="Google Shape;3005;p5"/>
            <p:cNvSpPr/>
            <p:nvPr/>
          </p:nvSpPr>
          <p:spPr>
            <a:xfrm>
              <a:off x="225999" y="46099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6" name="Google Shape;3006;p5"/>
            <p:cNvSpPr/>
            <p:nvPr/>
          </p:nvSpPr>
          <p:spPr>
            <a:xfrm>
              <a:off x="154631" y="532359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7" name="Google Shape;3007;p5"/>
            <p:cNvSpPr/>
            <p:nvPr/>
          </p:nvSpPr>
          <p:spPr>
            <a:xfrm>
              <a:off x="664700" y="-93157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8" name="Google Shape;3008;p5"/>
            <p:cNvSpPr/>
            <p:nvPr/>
          </p:nvSpPr>
          <p:spPr>
            <a:xfrm>
              <a:off x="593332" y="-2388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9" name="Google Shape;3009;p5"/>
            <p:cNvSpPr/>
            <p:nvPr/>
          </p:nvSpPr>
          <p:spPr>
            <a:xfrm>
              <a:off x="524064" y="47479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0" name="Google Shape;3010;p5"/>
            <p:cNvSpPr/>
            <p:nvPr/>
          </p:nvSpPr>
          <p:spPr>
            <a:xfrm>
              <a:off x="452696" y="118847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1" name="Google Shape;3011;p5"/>
            <p:cNvSpPr/>
            <p:nvPr/>
          </p:nvSpPr>
          <p:spPr>
            <a:xfrm>
              <a:off x="381328" y="190214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2" name="Google Shape;3012;p5"/>
            <p:cNvSpPr/>
            <p:nvPr/>
          </p:nvSpPr>
          <p:spPr>
            <a:xfrm>
              <a:off x="312060" y="263681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3" name="Google Shape;3013;p5"/>
            <p:cNvSpPr/>
            <p:nvPr/>
          </p:nvSpPr>
          <p:spPr>
            <a:xfrm>
              <a:off x="238593" y="332950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4" name="Google Shape;3014;p5"/>
            <p:cNvSpPr/>
            <p:nvPr/>
          </p:nvSpPr>
          <p:spPr>
            <a:xfrm>
              <a:off x="167226" y="404317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5" name="Google Shape;3015;p5"/>
            <p:cNvSpPr/>
            <p:nvPr/>
          </p:nvSpPr>
          <p:spPr>
            <a:xfrm>
              <a:off x="97957" y="473586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6" name="Google Shape;3016;p5"/>
            <p:cNvSpPr/>
            <p:nvPr/>
          </p:nvSpPr>
          <p:spPr>
            <a:xfrm>
              <a:off x="608025" y="-15193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7" name="Google Shape;3017;p5"/>
            <p:cNvSpPr/>
            <p:nvPr/>
          </p:nvSpPr>
          <p:spPr>
            <a:xfrm>
              <a:off x="536658" y="-8056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8" name="Google Shape;3018;p5"/>
            <p:cNvSpPr/>
            <p:nvPr/>
          </p:nvSpPr>
          <p:spPr>
            <a:xfrm>
              <a:off x="465290" y="-919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9" name="Google Shape;3019;p5"/>
            <p:cNvSpPr/>
            <p:nvPr/>
          </p:nvSpPr>
          <p:spPr>
            <a:xfrm>
              <a:off x="393923" y="62173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0" name="Google Shape;3020;p5"/>
            <p:cNvSpPr/>
            <p:nvPr/>
          </p:nvSpPr>
          <p:spPr>
            <a:xfrm>
              <a:off x="322555" y="13144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1" name="Google Shape;3021;p5"/>
            <p:cNvSpPr/>
            <p:nvPr/>
          </p:nvSpPr>
          <p:spPr>
            <a:xfrm>
              <a:off x="255386" y="204908"/>
              <a:ext cx="41981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2" name="Google Shape;3022;p5"/>
            <p:cNvSpPr/>
            <p:nvPr/>
          </p:nvSpPr>
          <p:spPr>
            <a:xfrm>
              <a:off x="184018" y="276275"/>
              <a:ext cx="41981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3" name="Google Shape;3023;p5"/>
            <p:cNvSpPr/>
            <p:nvPr/>
          </p:nvSpPr>
          <p:spPr>
            <a:xfrm>
              <a:off x="110552" y="345544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4" name="Google Shape;3024;p5"/>
            <p:cNvSpPr/>
            <p:nvPr/>
          </p:nvSpPr>
          <p:spPr>
            <a:xfrm>
              <a:off x="39184" y="41691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D0E5A5B-0A5F-FFF8-12BB-33A3CD815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65" y="1812736"/>
            <a:ext cx="4052458" cy="24607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FA6402-0CF5-7674-190B-9F4A478587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0224"/>
          <a:stretch/>
        </p:blipFill>
        <p:spPr>
          <a:xfrm>
            <a:off x="5077244" y="150263"/>
            <a:ext cx="3305581" cy="2390159"/>
          </a:xfrm>
          <a:prstGeom prst="rect">
            <a:avLst/>
          </a:prstGeom>
          <a:ln w="19050">
            <a:solidFill>
              <a:schemeClr val="tx2">
                <a:lumMod val="75000"/>
              </a:schemeClr>
            </a:solidFill>
            <a:prstDash val="sysDot"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86AA1A-4ADB-5AA0-A2B7-CB5AB337D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723" y="2415068"/>
            <a:ext cx="3643312" cy="257816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07213C3-00AE-B475-E657-09535296290F}"/>
              </a:ext>
            </a:extLst>
          </p:cNvPr>
          <p:cNvGrpSpPr/>
          <p:nvPr/>
        </p:nvGrpSpPr>
        <p:grpSpPr>
          <a:xfrm>
            <a:off x="572962" y="93346"/>
            <a:ext cx="2003418" cy="638414"/>
            <a:chOff x="880034" y="148777"/>
            <a:chExt cx="2003418" cy="63841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D5E4D19-8648-73B3-789A-163046059B63}"/>
                </a:ext>
              </a:extLst>
            </p:cNvPr>
            <p:cNvGrpSpPr/>
            <p:nvPr/>
          </p:nvGrpSpPr>
          <p:grpSpPr>
            <a:xfrm>
              <a:off x="880034" y="148777"/>
              <a:ext cx="1234556" cy="589280"/>
              <a:chOff x="880034" y="95432"/>
              <a:chExt cx="1234556" cy="589280"/>
            </a:xfrm>
          </p:grpSpPr>
          <p:pic>
            <p:nvPicPr>
              <p:cNvPr id="5" name="Shape 7">
                <a:extLst>
                  <a:ext uri="{FF2B5EF4-FFF2-40B4-BE49-F238E27FC236}">
                    <a16:creationId xmlns:a16="http://schemas.microsoft.com/office/drawing/2014/main" id="{41A40672-846C-3736-7648-FBFF3EBF60F6}"/>
                  </a:ext>
                </a:extLst>
              </p:cNvPr>
              <p:cNvPicPr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1597700" y="121467"/>
                <a:ext cx="516890" cy="5372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" name="Shape 6">
                <a:extLst>
                  <a:ext uri="{FF2B5EF4-FFF2-40B4-BE49-F238E27FC236}">
                    <a16:creationId xmlns:a16="http://schemas.microsoft.com/office/drawing/2014/main" id="{1DD98F75-8F55-A6E4-2DD6-8792C67E6D37}"/>
                  </a:ext>
                </a:extLst>
              </p:cNvPr>
              <p:cNvPicPr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880034" y="95432"/>
                <a:ext cx="620395" cy="5892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0ACE32F-57E1-2390-A324-2E1815C12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21917" t="23750" r="18050" b="24978"/>
            <a:stretch/>
          </p:blipFill>
          <p:spPr>
            <a:xfrm>
              <a:off x="2229048" y="170187"/>
              <a:ext cx="654404" cy="617004"/>
            </a:xfrm>
            <a:prstGeom prst="ellipse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6" name="Google Shape;3046;p6"/>
          <p:cNvSpPr/>
          <p:nvPr/>
        </p:nvSpPr>
        <p:spPr>
          <a:xfrm>
            <a:off x="7326497" y="-644372"/>
            <a:ext cx="2187206" cy="2575530"/>
          </a:xfrm>
          <a:custGeom>
            <a:avLst/>
            <a:gdLst/>
            <a:ahLst/>
            <a:cxnLst/>
            <a:rect l="l" t="t" r="r" b="b"/>
            <a:pathLst>
              <a:path w="50016" h="58876" extrusionOk="0">
                <a:moveTo>
                  <a:pt x="50016" y="49881"/>
                </a:moveTo>
                <a:lnTo>
                  <a:pt x="135" y="0"/>
                </a:lnTo>
                <a:lnTo>
                  <a:pt x="0" y="29959"/>
                </a:lnTo>
                <a:lnTo>
                  <a:pt x="26668" y="56627"/>
                </a:lnTo>
                <a:cubicBezTo>
                  <a:pt x="28107" y="58067"/>
                  <a:pt x="30060" y="58876"/>
                  <a:pt x="32096" y="58876"/>
                </a:cubicBezTo>
                <a:lnTo>
                  <a:pt x="49927" y="58876"/>
                </a:lnTo>
                <a:lnTo>
                  <a:pt x="50016" y="4988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84E4F89-D552-C2D0-505B-86F1E683E1FE}"/>
              </a:ext>
            </a:extLst>
          </p:cNvPr>
          <p:cNvGrpSpPr/>
          <p:nvPr/>
        </p:nvGrpSpPr>
        <p:grpSpPr>
          <a:xfrm>
            <a:off x="572962" y="93346"/>
            <a:ext cx="2003418" cy="638414"/>
            <a:chOff x="880034" y="148777"/>
            <a:chExt cx="2003418" cy="63841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0C18F04-DDC4-C866-C640-CFC9842A2D6B}"/>
                </a:ext>
              </a:extLst>
            </p:cNvPr>
            <p:cNvGrpSpPr/>
            <p:nvPr/>
          </p:nvGrpSpPr>
          <p:grpSpPr>
            <a:xfrm>
              <a:off x="880034" y="148777"/>
              <a:ext cx="1234556" cy="589280"/>
              <a:chOff x="880034" y="95432"/>
              <a:chExt cx="1234556" cy="589280"/>
            </a:xfrm>
          </p:grpSpPr>
          <p:pic>
            <p:nvPicPr>
              <p:cNvPr id="6" name="Shape 7">
                <a:extLst>
                  <a:ext uri="{FF2B5EF4-FFF2-40B4-BE49-F238E27FC236}">
                    <a16:creationId xmlns:a16="http://schemas.microsoft.com/office/drawing/2014/main" id="{A74F4937-2A0F-154E-F2EA-CF4DF10CF00D}"/>
                  </a:ext>
                </a:extLst>
              </p:cNvPr>
              <p:cNvPicPr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597700" y="121467"/>
                <a:ext cx="516890" cy="5372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" name="Shape 6">
                <a:extLst>
                  <a:ext uri="{FF2B5EF4-FFF2-40B4-BE49-F238E27FC236}">
                    <a16:creationId xmlns:a16="http://schemas.microsoft.com/office/drawing/2014/main" id="{F2AC2489-4192-C3FC-A200-B391CD0D53B9}"/>
                  </a:ext>
                </a:extLst>
              </p:cNvPr>
              <p:cNvPicPr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880034" y="95432"/>
                <a:ext cx="620395" cy="5892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FF9DF57-90C3-3B24-6527-CFF56EE3A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1917" t="23750" r="18050" b="24978"/>
            <a:stretch/>
          </p:blipFill>
          <p:spPr>
            <a:xfrm>
              <a:off x="2229048" y="170187"/>
              <a:ext cx="654404" cy="617004"/>
            </a:xfrm>
            <a:prstGeom prst="ellipse">
              <a:avLst/>
            </a:prstGeom>
          </p:spPr>
        </p:pic>
      </p:grpSp>
      <p:sp>
        <p:nvSpPr>
          <p:cNvPr id="8" name="Google Shape;2896;p4">
            <a:extLst>
              <a:ext uri="{FF2B5EF4-FFF2-40B4-BE49-F238E27FC236}">
                <a16:creationId xmlns:a16="http://schemas.microsoft.com/office/drawing/2014/main" id="{6FB0512B-64D8-517D-A219-CDE8B60A5165}"/>
              </a:ext>
            </a:extLst>
          </p:cNvPr>
          <p:cNvSpPr/>
          <p:nvPr/>
        </p:nvSpPr>
        <p:spPr>
          <a:xfrm>
            <a:off x="-599470" y="896601"/>
            <a:ext cx="4527070" cy="798754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3" name="Google Shape;3033;p6"/>
          <p:cNvSpPr txBox="1">
            <a:spLocks noGrp="1"/>
          </p:cNvSpPr>
          <p:nvPr>
            <p:ph type="title"/>
          </p:nvPr>
        </p:nvSpPr>
        <p:spPr>
          <a:xfrm>
            <a:off x="444897" y="1035786"/>
            <a:ext cx="7696200" cy="63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dirty="0"/>
              <a:t>3D Design 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F81AC0-A9C3-8891-1B36-17631C5097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1709" y="1432261"/>
            <a:ext cx="4775691" cy="3304045"/>
          </a:xfrm>
          <a:prstGeom prst="rect">
            <a:avLst/>
          </a:prstGeom>
          <a:ln>
            <a:solidFill>
              <a:schemeClr val="accent4"/>
            </a:solidFill>
            <a:prstDash val="lgDash"/>
          </a:ln>
        </p:spPr>
      </p:pic>
      <p:sp>
        <p:nvSpPr>
          <p:cNvPr id="11" name="Google Shape;3033;p6">
            <a:extLst>
              <a:ext uri="{FF2B5EF4-FFF2-40B4-BE49-F238E27FC236}">
                <a16:creationId xmlns:a16="http://schemas.microsoft.com/office/drawing/2014/main" id="{3B5DE3AA-E805-08D9-17FE-AB33B6C12664}"/>
              </a:ext>
            </a:extLst>
          </p:cNvPr>
          <p:cNvSpPr txBox="1">
            <a:spLocks/>
          </p:cNvSpPr>
          <p:nvPr/>
        </p:nvSpPr>
        <p:spPr>
          <a:xfrm>
            <a:off x="1193357" y="2310353"/>
            <a:ext cx="2131483" cy="1936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34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SMART TROLLEY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3"/>
          <p:cNvSpPr/>
          <p:nvPr/>
        </p:nvSpPr>
        <p:spPr>
          <a:xfrm>
            <a:off x="4658567" y="2437856"/>
            <a:ext cx="641445" cy="470848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6" name="Google Shape;2876;p3"/>
          <p:cNvSpPr/>
          <p:nvPr/>
        </p:nvSpPr>
        <p:spPr>
          <a:xfrm>
            <a:off x="548642" y="2896927"/>
            <a:ext cx="641445" cy="470848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7" name="Google Shape;2877;p3"/>
          <p:cNvSpPr/>
          <p:nvPr/>
        </p:nvSpPr>
        <p:spPr>
          <a:xfrm>
            <a:off x="4652300" y="1234747"/>
            <a:ext cx="641445" cy="470848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8" name="Google Shape;2878;p3"/>
          <p:cNvSpPr/>
          <p:nvPr/>
        </p:nvSpPr>
        <p:spPr>
          <a:xfrm>
            <a:off x="557563" y="1863193"/>
            <a:ext cx="641445" cy="470848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0" name="Google Shape;2880;p3"/>
          <p:cNvSpPr txBox="1">
            <a:spLocks noGrp="1"/>
          </p:cNvSpPr>
          <p:nvPr>
            <p:ph type="body" idx="2"/>
          </p:nvPr>
        </p:nvSpPr>
        <p:spPr>
          <a:xfrm>
            <a:off x="1252229" y="1850577"/>
            <a:ext cx="1399014" cy="715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500"/>
              <a:buNone/>
            </a:pPr>
            <a:r>
              <a:rPr lang="en-ID" sz="1600" dirty="0"/>
              <a:t>Arduino Mega 2560</a:t>
            </a:r>
            <a:endParaRPr sz="1600" dirty="0"/>
          </a:p>
        </p:txBody>
      </p:sp>
      <p:sp>
        <p:nvSpPr>
          <p:cNvPr id="2881" name="Google Shape;2881;p3"/>
          <p:cNvSpPr txBox="1">
            <a:spLocks noGrp="1"/>
          </p:cNvSpPr>
          <p:nvPr>
            <p:ph type="body" idx="3"/>
          </p:nvPr>
        </p:nvSpPr>
        <p:spPr>
          <a:xfrm>
            <a:off x="477051" y="1850577"/>
            <a:ext cx="775175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500"/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2883" name="Google Shape;2883;p3"/>
          <p:cNvSpPr txBox="1">
            <a:spLocks noGrp="1"/>
          </p:cNvSpPr>
          <p:nvPr>
            <p:ph type="body" idx="5"/>
          </p:nvPr>
        </p:nvSpPr>
        <p:spPr>
          <a:xfrm>
            <a:off x="5355884" y="1222132"/>
            <a:ext cx="2575420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ID" sz="1600" dirty="0"/>
              <a:t>Buzzer</a:t>
            </a:r>
          </a:p>
        </p:txBody>
      </p:sp>
      <p:sp>
        <p:nvSpPr>
          <p:cNvPr id="2884" name="Google Shape;2884;p3"/>
          <p:cNvSpPr txBox="1">
            <a:spLocks noGrp="1"/>
          </p:cNvSpPr>
          <p:nvPr>
            <p:ph type="body" idx="6"/>
          </p:nvPr>
        </p:nvSpPr>
        <p:spPr>
          <a:xfrm>
            <a:off x="4571789" y="1222131"/>
            <a:ext cx="775173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500"/>
              <a:buNone/>
            </a:pPr>
            <a:r>
              <a:rPr lang="en-US" dirty="0"/>
              <a:t>04</a:t>
            </a:r>
            <a:endParaRPr dirty="0"/>
          </a:p>
        </p:txBody>
      </p:sp>
      <p:sp>
        <p:nvSpPr>
          <p:cNvPr id="2886" name="Google Shape;2886;p3"/>
          <p:cNvSpPr txBox="1">
            <a:spLocks noGrp="1"/>
          </p:cNvSpPr>
          <p:nvPr>
            <p:ph type="body" idx="8"/>
          </p:nvPr>
        </p:nvSpPr>
        <p:spPr>
          <a:xfrm>
            <a:off x="5362147" y="2424209"/>
            <a:ext cx="3357894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ID" sz="1600" dirty="0"/>
              <a:t>PCB + Kabel Jumper</a:t>
            </a:r>
          </a:p>
        </p:txBody>
      </p:sp>
      <p:sp>
        <p:nvSpPr>
          <p:cNvPr id="2887" name="Google Shape;2887;p3"/>
          <p:cNvSpPr txBox="1">
            <a:spLocks noGrp="1"/>
          </p:cNvSpPr>
          <p:nvPr>
            <p:ph type="body" idx="9"/>
          </p:nvPr>
        </p:nvSpPr>
        <p:spPr>
          <a:xfrm>
            <a:off x="4578055" y="2424209"/>
            <a:ext cx="775174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500"/>
              <a:buNone/>
            </a:pPr>
            <a:r>
              <a:rPr lang="en-US" dirty="0"/>
              <a:t>05</a:t>
            </a:r>
            <a:endParaRPr dirty="0"/>
          </a:p>
        </p:txBody>
      </p:sp>
      <p:sp>
        <p:nvSpPr>
          <p:cNvPr id="2889" name="Google Shape;2889;p3"/>
          <p:cNvSpPr txBox="1">
            <a:spLocks noGrp="1"/>
          </p:cNvSpPr>
          <p:nvPr>
            <p:ph type="body" idx="14"/>
          </p:nvPr>
        </p:nvSpPr>
        <p:spPr>
          <a:xfrm>
            <a:off x="1243308" y="2883280"/>
            <a:ext cx="1443038" cy="79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500"/>
              <a:buNone/>
            </a:pPr>
            <a:r>
              <a:rPr lang="en-ID" sz="1600" dirty="0"/>
              <a:t>Layar OLED 128x64</a:t>
            </a:r>
            <a:endParaRPr sz="1600" dirty="0"/>
          </a:p>
        </p:txBody>
      </p:sp>
      <p:sp>
        <p:nvSpPr>
          <p:cNvPr id="2890" name="Google Shape;2890;p3"/>
          <p:cNvSpPr txBox="1">
            <a:spLocks noGrp="1"/>
          </p:cNvSpPr>
          <p:nvPr>
            <p:ph type="body" idx="15"/>
          </p:nvPr>
        </p:nvSpPr>
        <p:spPr>
          <a:xfrm>
            <a:off x="468131" y="2883280"/>
            <a:ext cx="775174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500"/>
              <a:buNone/>
            </a:pPr>
            <a:r>
              <a:rPr lang="en-US" dirty="0"/>
              <a:t>02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1F21D90-5C36-89EE-8B9C-687E7CE8B65A}"/>
              </a:ext>
            </a:extLst>
          </p:cNvPr>
          <p:cNvGrpSpPr/>
          <p:nvPr/>
        </p:nvGrpSpPr>
        <p:grpSpPr>
          <a:xfrm>
            <a:off x="572962" y="93346"/>
            <a:ext cx="2003418" cy="638414"/>
            <a:chOff x="880034" y="148777"/>
            <a:chExt cx="2003418" cy="63841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E1D51A0-64BE-32E3-EE39-406DD8D13B42}"/>
                </a:ext>
              </a:extLst>
            </p:cNvPr>
            <p:cNvGrpSpPr/>
            <p:nvPr/>
          </p:nvGrpSpPr>
          <p:grpSpPr>
            <a:xfrm>
              <a:off x="880034" y="148777"/>
              <a:ext cx="1234556" cy="589280"/>
              <a:chOff x="880034" y="95432"/>
              <a:chExt cx="1234556" cy="589280"/>
            </a:xfrm>
          </p:grpSpPr>
          <p:pic>
            <p:nvPicPr>
              <p:cNvPr id="5" name="Shape 7">
                <a:extLst>
                  <a:ext uri="{FF2B5EF4-FFF2-40B4-BE49-F238E27FC236}">
                    <a16:creationId xmlns:a16="http://schemas.microsoft.com/office/drawing/2014/main" id="{79EDAB46-A8ED-AF05-DD7A-1B808806B5D8}"/>
                  </a:ext>
                </a:extLst>
              </p:cNvPr>
              <p:cNvPicPr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597700" y="121467"/>
                <a:ext cx="516890" cy="5372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" name="Shape 6">
                <a:extLst>
                  <a:ext uri="{FF2B5EF4-FFF2-40B4-BE49-F238E27FC236}">
                    <a16:creationId xmlns:a16="http://schemas.microsoft.com/office/drawing/2014/main" id="{634381D7-4185-7565-A95B-CE2FE3896A29}"/>
                  </a:ext>
                </a:extLst>
              </p:cNvPr>
              <p:cNvPicPr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880034" y="95432"/>
                <a:ext cx="620395" cy="5892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9D054F8-764F-EF73-B2B9-DEBDBA150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1917" t="23750" r="18050" b="24978"/>
            <a:stretch/>
          </p:blipFill>
          <p:spPr>
            <a:xfrm>
              <a:off x="2229048" y="170187"/>
              <a:ext cx="654404" cy="617004"/>
            </a:xfrm>
            <a:prstGeom prst="ellipse">
              <a:avLst/>
            </a:prstGeom>
          </p:spPr>
        </p:pic>
      </p:grpSp>
      <p:sp>
        <p:nvSpPr>
          <p:cNvPr id="7" name="Google Shape;2896;p4">
            <a:extLst>
              <a:ext uri="{FF2B5EF4-FFF2-40B4-BE49-F238E27FC236}">
                <a16:creationId xmlns:a16="http://schemas.microsoft.com/office/drawing/2014/main" id="{C191CF15-2CA3-89B1-3CF5-5DE94AF5868B}"/>
              </a:ext>
            </a:extLst>
          </p:cNvPr>
          <p:cNvSpPr/>
          <p:nvPr/>
        </p:nvSpPr>
        <p:spPr>
          <a:xfrm>
            <a:off x="-599470" y="896601"/>
            <a:ext cx="4527070" cy="798754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1" name="Google Shape;2891;p3"/>
          <p:cNvSpPr txBox="1">
            <a:spLocks noGrp="1"/>
          </p:cNvSpPr>
          <p:nvPr>
            <p:ph type="title"/>
          </p:nvPr>
        </p:nvSpPr>
        <p:spPr>
          <a:xfrm>
            <a:off x="0" y="999815"/>
            <a:ext cx="7696200" cy="63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000" dirty="0"/>
              <a:t>Alat &amp; Bahan</a:t>
            </a:r>
            <a:endParaRPr sz="4000" dirty="0"/>
          </a:p>
        </p:txBody>
      </p:sp>
      <p:sp>
        <p:nvSpPr>
          <p:cNvPr id="20" name="Google Shape;2887;p3">
            <a:extLst>
              <a:ext uri="{FF2B5EF4-FFF2-40B4-BE49-F238E27FC236}">
                <a16:creationId xmlns:a16="http://schemas.microsoft.com/office/drawing/2014/main" id="{1AF551AE-6B6B-178C-1968-C38F2CF3982F}"/>
              </a:ext>
            </a:extLst>
          </p:cNvPr>
          <p:cNvSpPr txBox="1">
            <a:spLocks/>
          </p:cNvSpPr>
          <p:nvPr/>
        </p:nvSpPr>
        <p:spPr>
          <a:xfrm>
            <a:off x="4578055" y="3420558"/>
            <a:ext cx="775174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endParaRPr lang="en-US" dirty="0"/>
          </a:p>
        </p:txBody>
      </p:sp>
      <p:sp>
        <p:nvSpPr>
          <p:cNvPr id="21" name="Google Shape;2875;p3">
            <a:extLst>
              <a:ext uri="{FF2B5EF4-FFF2-40B4-BE49-F238E27FC236}">
                <a16:creationId xmlns:a16="http://schemas.microsoft.com/office/drawing/2014/main" id="{453F07A8-2378-9B83-E480-67CE01077D97}"/>
              </a:ext>
            </a:extLst>
          </p:cNvPr>
          <p:cNvSpPr/>
          <p:nvPr/>
        </p:nvSpPr>
        <p:spPr>
          <a:xfrm>
            <a:off x="4699550" y="3662654"/>
            <a:ext cx="641445" cy="470848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886;p3">
            <a:extLst>
              <a:ext uri="{FF2B5EF4-FFF2-40B4-BE49-F238E27FC236}">
                <a16:creationId xmlns:a16="http://schemas.microsoft.com/office/drawing/2014/main" id="{3007C4D5-4D2D-6617-B94F-43276CA345A9}"/>
              </a:ext>
            </a:extLst>
          </p:cNvPr>
          <p:cNvSpPr txBox="1">
            <a:spLocks/>
          </p:cNvSpPr>
          <p:nvPr/>
        </p:nvSpPr>
        <p:spPr>
          <a:xfrm>
            <a:off x="5403130" y="3649007"/>
            <a:ext cx="2083551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ID" sz="1600" dirty="0"/>
              <a:t>Power Supply </a:t>
            </a:r>
          </a:p>
        </p:txBody>
      </p:sp>
      <p:sp>
        <p:nvSpPr>
          <p:cNvPr id="23" name="Google Shape;2887;p3">
            <a:extLst>
              <a:ext uri="{FF2B5EF4-FFF2-40B4-BE49-F238E27FC236}">
                <a16:creationId xmlns:a16="http://schemas.microsoft.com/office/drawing/2014/main" id="{09A2BEB9-A43A-4540-95FF-473FC8E4416B}"/>
              </a:ext>
            </a:extLst>
          </p:cNvPr>
          <p:cNvSpPr txBox="1">
            <a:spLocks/>
          </p:cNvSpPr>
          <p:nvPr/>
        </p:nvSpPr>
        <p:spPr>
          <a:xfrm>
            <a:off x="4619038" y="3649007"/>
            <a:ext cx="775174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/>
              <a:t>06</a:t>
            </a:r>
          </a:p>
        </p:txBody>
      </p:sp>
      <p:sp>
        <p:nvSpPr>
          <p:cNvPr id="24" name="Google Shape;2875;p3">
            <a:extLst>
              <a:ext uri="{FF2B5EF4-FFF2-40B4-BE49-F238E27FC236}">
                <a16:creationId xmlns:a16="http://schemas.microsoft.com/office/drawing/2014/main" id="{CB757CD4-7935-7C12-793D-F0914DE234BA}"/>
              </a:ext>
            </a:extLst>
          </p:cNvPr>
          <p:cNvSpPr/>
          <p:nvPr/>
        </p:nvSpPr>
        <p:spPr>
          <a:xfrm>
            <a:off x="548645" y="3950908"/>
            <a:ext cx="641445" cy="470848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886;p3">
            <a:extLst>
              <a:ext uri="{FF2B5EF4-FFF2-40B4-BE49-F238E27FC236}">
                <a16:creationId xmlns:a16="http://schemas.microsoft.com/office/drawing/2014/main" id="{09E59317-2B6C-1F4B-BCC0-41B672B50E7F}"/>
              </a:ext>
            </a:extLst>
          </p:cNvPr>
          <p:cNvSpPr txBox="1">
            <a:spLocks/>
          </p:cNvSpPr>
          <p:nvPr/>
        </p:nvSpPr>
        <p:spPr>
          <a:xfrm>
            <a:off x="796413" y="3937260"/>
            <a:ext cx="2096806" cy="932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ID" sz="1600" dirty="0"/>
              <a:t>	Modul Bluetooth  HC-06</a:t>
            </a:r>
          </a:p>
        </p:txBody>
      </p:sp>
      <p:sp>
        <p:nvSpPr>
          <p:cNvPr id="26" name="Google Shape;2887;p3">
            <a:extLst>
              <a:ext uri="{FF2B5EF4-FFF2-40B4-BE49-F238E27FC236}">
                <a16:creationId xmlns:a16="http://schemas.microsoft.com/office/drawing/2014/main" id="{ADDED887-DBB6-5864-EA79-94DFFE1BF56C}"/>
              </a:ext>
            </a:extLst>
          </p:cNvPr>
          <p:cNvSpPr txBox="1">
            <a:spLocks/>
          </p:cNvSpPr>
          <p:nvPr/>
        </p:nvSpPr>
        <p:spPr>
          <a:xfrm>
            <a:off x="468133" y="3937261"/>
            <a:ext cx="775174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/>
              <a:t>03</a:t>
            </a:r>
          </a:p>
        </p:txBody>
      </p:sp>
      <p:pic>
        <p:nvPicPr>
          <p:cNvPr id="1026" name="Picture 2" descr="Pengertian Arduino Mega2560 - Ajifahreza">
            <a:extLst>
              <a:ext uri="{FF2B5EF4-FFF2-40B4-BE49-F238E27FC236}">
                <a16:creationId xmlns:a16="http://schemas.microsoft.com/office/drawing/2014/main" id="{24F53C7D-FE4F-A538-8830-FE28B2DC5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907" y="1870901"/>
            <a:ext cx="1555251" cy="81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76E1D8-FA0A-A890-A1AC-98A9DC9EDE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45303" y="2598451"/>
            <a:ext cx="1246797" cy="1246797"/>
          </a:xfrm>
          <a:prstGeom prst="rect">
            <a:avLst/>
          </a:prstGeom>
        </p:spPr>
      </p:pic>
      <p:pic>
        <p:nvPicPr>
          <p:cNvPr id="1030" name="Picture 6" descr="HC-06 BLUETOOTH Chip">
            <a:extLst>
              <a:ext uri="{FF2B5EF4-FFF2-40B4-BE49-F238E27FC236}">
                <a16:creationId xmlns:a16="http://schemas.microsoft.com/office/drawing/2014/main" id="{67962B1F-28CC-73AC-015E-68EE17A1F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556" b="93778" l="7556" r="94667">
                        <a14:foregroundMark x1="85333" y1="26667" x2="85333" y2="26667"/>
                        <a14:foregroundMark x1="72444" y1="11556" x2="72444" y2="11556"/>
                        <a14:foregroundMark x1="70667" y1="7556" x2="70667" y2="7556"/>
                        <a14:foregroundMark x1="95111" y1="29333" x2="95111" y2="29333"/>
                        <a14:foregroundMark x1="22222" y1="84444" x2="22222" y2="84444"/>
                        <a14:foregroundMark x1="19111" y1="85333" x2="19111" y2="85333"/>
                        <a14:foregroundMark x1="16444" y1="88444" x2="16444" y2="88444"/>
                        <a14:foregroundMark x1="20444" y1="93778" x2="20444" y2="93778"/>
                        <a14:foregroundMark x1="7556" y1="77778" x2="7556" y2="77778"/>
                        <a14:backgroundMark x1="70667" y1="10222" x2="70667" y2="1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90571">
            <a:off x="2606596" y="3793404"/>
            <a:ext cx="1220408" cy="122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ultikomp Pro MCKPI-G2313L-3967 Piezo Buzzer - Eezee">
            <a:extLst>
              <a:ext uri="{FF2B5EF4-FFF2-40B4-BE49-F238E27FC236}">
                <a16:creationId xmlns:a16="http://schemas.microsoft.com/office/drawing/2014/main" id="{9AD90015-4E80-C3A6-2133-7FF9C5B76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0533" l="6376" r="94631">
                        <a14:foregroundMark x1="6376" y1="53254" x2="6376" y2="53254"/>
                        <a14:foregroundMark x1="48658" y1="90533" x2="48658" y2="90533"/>
                        <a14:foregroundMark x1="78859" y1="79882" x2="78859" y2="79882"/>
                        <a14:foregroundMark x1="91275" y1="69231" x2="91275" y2="69231"/>
                        <a14:foregroundMark x1="91275" y1="69231" x2="91275" y2="69231"/>
                        <a14:foregroundMark x1="91275" y1="69231" x2="91275" y2="69231"/>
                        <a14:foregroundMark x1="91275" y1="69231" x2="91275" y2="69231"/>
                        <a14:foregroundMark x1="94631" y1="62722" x2="94631" y2="62722"/>
                        <a14:foregroundMark x1="94631" y1="62722" x2="94631" y2="62722"/>
                        <a14:foregroundMark x1="94631" y1="62722" x2="94631" y2="62722"/>
                        <a14:foregroundMark x1="94966" y1="57988" x2="94966" y2="57988"/>
                        <a14:foregroundMark x1="85694" y1="39300" x2="85074" y2="38052"/>
                        <a14:foregroundMark x1="92617" y1="53255" x2="91875" y2="51759"/>
                        <a14:foregroundMark x1="94966" y1="57988" x2="94199" y2="56442"/>
                        <a14:foregroundMark x1="79379" y1="32174" x2="80988" y2="32720"/>
                        <a14:foregroundMark x1="67202" y1="28045" x2="70466" y2="29152"/>
                        <a14:foregroundMark x1="64765" y1="27219" x2="65635" y2="27514"/>
                        <a14:backgroundMark x1="68792" y1="17751" x2="77852" y2="14793"/>
                        <a14:backgroundMark x1="64094" y1="6509" x2="76510" y2="5917"/>
                        <a14:backgroundMark x1="72819" y1="23077" x2="82215" y2="24852"/>
                        <a14:backgroundMark x1="91611" y1="55030" x2="91611" y2="50296"/>
                        <a14:backgroundMark x1="90940" y1="50296" x2="88926" y2="44970"/>
                        <a14:backgroundMark x1="88255" y1="47337" x2="87584" y2="42012"/>
                        <a14:backgroundMark x1="91611" y1="52071" x2="87248" y2="43195"/>
                        <a14:backgroundMark x1="92953" y1="56213" x2="93624" y2="55030"/>
                        <a14:backgroundMark x1="92617" y1="53254" x2="92953" y2="56805"/>
                        <a14:backgroundMark x1="85906" y1="40828" x2="82886" y2="39053"/>
                        <a14:backgroundMark x1="87919" y1="44970" x2="85906" y2="402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186" y="1387253"/>
            <a:ext cx="1287710" cy="730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9CDA8B-34D6-E6DC-628E-405942776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3000" r="97000">
                        <a14:foregroundMark x1="10750" y1="46250" x2="10750" y2="38625"/>
                        <a14:foregroundMark x1="9500" y1="45625" x2="6625" y2="40500"/>
                        <a14:foregroundMark x1="88125" y1="38000" x2="93000" y2="46500"/>
                        <a14:foregroundMark x1="93000" y1="46500" x2="91125" y2="48125"/>
                        <a14:foregroundMark x1="96125" y1="44375" x2="97000" y2="43125"/>
                        <a14:foregroundMark x1="5375" y1="42125" x2="3000" y2="416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58807" y="2656712"/>
            <a:ext cx="969574" cy="969574"/>
          </a:xfrm>
          <a:prstGeom prst="rect">
            <a:avLst/>
          </a:prstGeom>
        </p:spPr>
      </p:pic>
      <p:pic>
        <p:nvPicPr>
          <p:cNvPr id="1034" name="Picture 10" descr="Kabel Jumper : Pengertian dan Jenis - jenisnya - Edukasi Elektronika |  Electronics Engineering Solution and Education">
            <a:extLst>
              <a:ext uri="{FF2B5EF4-FFF2-40B4-BE49-F238E27FC236}">
                <a16:creationId xmlns:a16="http://schemas.microsoft.com/office/drawing/2014/main" id="{1251110C-1805-4138-F5E0-4B16939E3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741" y="2784260"/>
            <a:ext cx="936270" cy="93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28C550D-44C4-3947-3BB5-8278B3F302E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8429" r="92857">
                        <a14:foregroundMark x1="10714" y1="40000" x2="7286" y2="49429"/>
                        <a14:foregroundMark x1="7286" y1="49429" x2="8429" y2="59143"/>
                        <a14:foregroundMark x1="8429" y1="59143" x2="8429" y2="59143"/>
                        <a14:foregroundMark x1="86143" y1="23000" x2="94143" y2="32857"/>
                        <a14:foregroundMark x1="94143" y1="32857" x2="92857" y2="42000"/>
                        <a14:foregroundMark x1="92857" y1="42000" x2="88857" y2="41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83981" y="3905053"/>
            <a:ext cx="1140915" cy="1140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8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1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8">
          <a:extLst>
            <a:ext uri="{FF2B5EF4-FFF2-40B4-BE49-F238E27FC236}">
              <a16:creationId xmlns:a16="http://schemas.microsoft.com/office/drawing/2014/main" id="{ACC1F425-0C1A-17D7-BF93-0896BEBC1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6" name="Google Shape;3046;p6">
            <a:extLst>
              <a:ext uri="{FF2B5EF4-FFF2-40B4-BE49-F238E27FC236}">
                <a16:creationId xmlns:a16="http://schemas.microsoft.com/office/drawing/2014/main" id="{2B67ECA8-EE1F-BC9B-928B-E85CD84D18A4}"/>
              </a:ext>
            </a:extLst>
          </p:cNvPr>
          <p:cNvSpPr/>
          <p:nvPr/>
        </p:nvSpPr>
        <p:spPr>
          <a:xfrm>
            <a:off x="7326497" y="-644372"/>
            <a:ext cx="2187206" cy="2575530"/>
          </a:xfrm>
          <a:custGeom>
            <a:avLst/>
            <a:gdLst/>
            <a:ahLst/>
            <a:cxnLst/>
            <a:rect l="l" t="t" r="r" b="b"/>
            <a:pathLst>
              <a:path w="50016" h="58876" extrusionOk="0">
                <a:moveTo>
                  <a:pt x="50016" y="49881"/>
                </a:moveTo>
                <a:lnTo>
                  <a:pt x="135" y="0"/>
                </a:lnTo>
                <a:lnTo>
                  <a:pt x="0" y="29959"/>
                </a:lnTo>
                <a:lnTo>
                  <a:pt x="26668" y="56627"/>
                </a:lnTo>
                <a:cubicBezTo>
                  <a:pt x="28107" y="58067"/>
                  <a:pt x="30060" y="58876"/>
                  <a:pt x="32096" y="58876"/>
                </a:cubicBezTo>
                <a:lnTo>
                  <a:pt x="49927" y="58876"/>
                </a:lnTo>
                <a:lnTo>
                  <a:pt x="50016" y="4988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64F75E-6E32-25FF-E57B-C6FD35C1E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918" y="299042"/>
            <a:ext cx="3592637" cy="4545416"/>
          </a:xfrm>
          <a:prstGeom prst="rect">
            <a:avLst/>
          </a:prstGeom>
          <a:ln w="19050">
            <a:solidFill>
              <a:schemeClr val="tx1"/>
            </a:solidFill>
            <a:prstDash val="lgDash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8E1DC2A-2FD4-EC65-C1AC-B27ED50F292F}"/>
              </a:ext>
            </a:extLst>
          </p:cNvPr>
          <p:cNvGrpSpPr/>
          <p:nvPr/>
        </p:nvGrpSpPr>
        <p:grpSpPr>
          <a:xfrm>
            <a:off x="572962" y="93346"/>
            <a:ext cx="2003418" cy="638414"/>
            <a:chOff x="880034" y="148777"/>
            <a:chExt cx="2003418" cy="63841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AE9C817-95A8-21AB-3A8D-6C71F0C3B59F}"/>
                </a:ext>
              </a:extLst>
            </p:cNvPr>
            <p:cNvGrpSpPr/>
            <p:nvPr/>
          </p:nvGrpSpPr>
          <p:grpSpPr>
            <a:xfrm>
              <a:off x="880034" y="148777"/>
              <a:ext cx="1234556" cy="589280"/>
              <a:chOff x="880034" y="95432"/>
              <a:chExt cx="1234556" cy="589280"/>
            </a:xfrm>
          </p:grpSpPr>
          <p:pic>
            <p:nvPicPr>
              <p:cNvPr id="6" name="Shape 7">
                <a:extLst>
                  <a:ext uri="{FF2B5EF4-FFF2-40B4-BE49-F238E27FC236}">
                    <a16:creationId xmlns:a16="http://schemas.microsoft.com/office/drawing/2014/main" id="{7405B9E4-786B-7ED9-2403-7B40561320AD}"/>
                  </a:ext>
                </a:extLst>
              </p:cNvPr>
              <p:cNvPicPr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597700" y="121467"/>
                <a:ext cx="516890" cy="5372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" name="Shape 6">
                <a:extLst>
                  <a:ext uri="{FF2B5EF4-FFF2-40B4-BE49-F238E27FC236}">
                    <a16:creationId xmlns:a16="http://schemas.microsoft.com/office/drawing/2014/main" id="{92DE7B68-538C-5032-74A4-D7501B0BC5E5}"/>
                  </a:ext>
                </a:extLst>
              </p:cNvPr>
              <p:cNvPicPr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880034" y="95432"/>
                <a:ext cx="620395" cy="5892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FDF1539-3EBD-232C-8DEF-D2D3076D9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1917" t="23750" r="18050" b="24978"/>
            <a:stretch/>
          </p:blipFill>
          <p:spPr>
            <a:xfrm>
              <a:off x="2229048" y="170187"/>
              <a:ext cx="654404" cy="617004"/>
            </a:xfrm>
            <a:prstGeom prst="ellipse">
              <a:avLst/>
            </a:prstGeom>
          </p:spPr>
        </p:pic>
      </p:grpSp>
      <p:sp>
        <p:nvSpPr>
          <p:cNvPr id="8" name="Google Shape;2896;p4">
            <a:extLst>
              <a:ext uri="{FF2B5EF4-FFF2-40B4-BE49-F238E27FC236}">
                <a16:creationId xmlns:a16="http://schemas.microsoft.com/office/drawing/2014/main" id="{AAEEC017-4562-CA9A-2F91-097CB184574F}"/>
              </a:ext>
            </a:extLst>
          </p:cNvPr>
          <p:cNvSpPr/>
          <p:nvPr/>
        </p:nvSpPr>
        <p:spPr>
          <a:xfrm>
            <a:off x="-599470" y="896601"/>
            <a:ext cx="4527070" cy="798754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3" name="Google Shape;3033;p6">
            <a:extLst>
              <a:ext uri="{FF2B5EF4-FFF2-40B4-BE49-F238E27FC236}">
                <a16:creationId xmlns:a16="http://schemas.microsoft.com/office/drawing/2014/main" id="{34961168-5B7C-7D2A-B10D-47B6B6A4F2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4897" y="1035786"/>
            <a:ext cx="7696200" cy="63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dirty="0"/>
              <a:t>Blok Diagram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126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6" name="Google Shape;2896;p4"/>
          <p:cNvSpPr/>
          <p:nvPr/>
        </p:nvSpPr>
        <p:spPr>
          <a:xfrm>
            <a:off x="-599470" y="896601"/>
            <a:ext cx="4527070" cy="798754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9" name="Google Shape;2899;p4"/>
          <p:cNvSpPr txBox="1">
            <a:spLocks noGrp="1"/>
          </p:cNvSpPr>
          <p:nvPr>
            <p:ph type="body" idx="2"/>
          </p:nvPr>
        </p:nvSpPr>
        <p:spPr>
          <a:xfrm>
            <a:off x="57150" y="922636"/>
            <a:ext cx="5519737" cy="64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5000"/>
              <a:buNone/>
            </a:pPr>
            <a:r>
              <a:rPr lang="en-US" sz="4000" dirty="0"/>
              <a:t>SCHEMATIC</a:t>
            </a:r>
            <a:endParaRPr sz="4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A9D98F4-42D4-CEEE-FD6A-7B88BA8394D1}"/>
              </a:ext>
            </a:extLst>
          </p:cNvPr>
          <p:cNvGrpSpPr/>
          <p:nvPr/>
        </p:nvGrpSpPr>
        <p:grpSpPr>
          <a:xfrm>
            <a:off x="572962" y="93346"/>
            <a:ext cx="2003418" cy="638414"/>
            <a:chOff x="880034" y="148777"/>
            <a:chExt cx="2003418" cy="63841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FA3313E-561B-20EB-4396-6B1F17362EC5}"/>
                </a:ext>
              </a:extLst>
            </p:cNvPr>
            <p:cNvGrpSpPr/>
            <p:nvPr/>
          </p:nvGrpSpPr>
          <p:grpSpPr>
            <a:xfrm>
              <a:off x="880034" y="148777"/>
              <a:ext cx="1234556" cy="589280"/>
              <a:chOff x="880034" y="95432"/>
              <a:chExt cx="1234556" cy="589280"/>
            </a:xfrm>
          </p:grpSpPr>
          <p:pic>
            <p:nvPicPr>
              <p:cNvPr id="5" name="Shape 7">
                <a:extLst>
                  <a:ext uri="{FF2B5EF4-FFF2-40B4-BE49-F238E27FC236}">
                    <a16:creationId xmlns:a16="http://schemas.microsoft.com/office/drawing/2014/main" id="{F25876F5-1532-62CE-78D2-B88793A76C16}"/>
                  </a:ext>
                </a:extLst>
              </p:cNvPr>
              <p:cNvPicPr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597700" y="121467"/>
                <a:ext cx="516890" cy="5372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" name="Shape 6">
                <a:extLst>
                  <a:ext uri="{FF2B5EF4-FFF2-40B4-BE49-F238E27FC236}">
                    <a16:creationId xmlns:a16="http://schemas.microsoft.com/office/drawing/2014/main" id="{3415FC82-107D-2873-4B6F-60051438135D}"/>
                  </a:ext>
                </a:extLst>
              </p:cNvPr>
              <p:cNvPicPr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880034" y="95432"/>
                <a:ext cx="620395" cy="5892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1CF0D33-51AE-FA19-146A-333666711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1917" t="23750" r="18050" b="24978"/>
            <a:stretch/>
          </p:blipFill>
          <p:spPr>
            <a:xfrm>
              <a:off x="2229048" y="170187"/>
              <a:ext cx="654404" cy="617004"/>
            </a:xfrm>
            <a:prstGeom prst="ellipse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FF55BDA-E551-F881-4750-AF340E9874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4871" y="361188"/>
            <a:ext cx="4643438" cy="4510595"/>
          </a:xfrm>
          <a:prstGeom prst="rect">
            <a:avLst/>
          </a:prstGeom>
          <a:ln w="19050">
            <a:solidFill>
              <a:schemeClr val="tx1"/>
            </a:solidFill>
            <a:prstDash val="lgDash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2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5">
          <a:extLst>
            <a:ext uri="{FF2B5EF4-FFF2-40B4-BE49-F238E27FC236}">
              <a16:creationId xmlns:a16="http://schemas.microsoft.com/office/drawing/2014/main" id="{8980E479-3DFC-B91F-CE41-74B00C86D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6" name="Google Shape;2896;p4">
            <a:extLst>
              <a:ext uri="{FF2B5EF4-FFF2-40B4-BE49-F238E27FC236}">
                <a16:creationId xmlns:a16="http://schemas.microsoft.com/office/drawing/2014/main" id="{AFB8F203-B842-F81B-41D4-678589F2E081}"/>
              </a:ext>
            </a:extLst>
          </p:cNvPr>
          <p:cNvSpPr/>
          <p:nvPr/>
        </p:nvSpPr>
        <p:spPr>
          <a:xfrm>
            <a:off x="-599470" y="896601"/>
            <a:ext cx="4527070" cy="798754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9" name="Google Shape;2899;p4">
            <a:extLst>
              <a:ext uri="{FF2B5EF4-FFF2-40B4-BE49-F238E27FC236}">
                <a16:creationId xmlns:a16="http://schemas.microsoft.com/office/drawing/2014/main" id="{D6C1A5E0-A07D-FD5C-0BB0-4723D850240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7150" y="922636"/>
            <a:ext cx="5519737" cy="64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5000"/>
              <a:buNone/>
            </a:pPr>
            <a:r>
              <a:rPr lang="en-US" sz="4000" dirty="0"/>
              <a:t>Design PCB</a:t>
            </a:r>
            <a:endParaRPr sz="4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5C5AAB0-002F-7CF4-4032-46B1C58323B9}"/>
              </a:ext>
            </a:extLst>
          </p:cNvPr>
          <p:cNvGrpSpPr/>
          <p:nvPr/>
        </p:nvGrpSpPr>
        <p:grpSpPr>
          <a:xfrm>
            <a:off x="572962" y="93346"/>
            <a:ext cx="2003418" cy="638414"/>
            <a:chOff x="880034" y="148777"/>
            <a:chExt cx="2003418" cy="63841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4A4F83E-1D17-D0C9-A765-73F9EC10A717}"/>
                </a:ext>
              </a:extLst>
            </p:cNvPr>
            <p:cNvGrpSpPr/>
            <p:nvPr/>
          </p:nvGrpSpPr>
          <p:grpSpPr>
            <a:xfrm>
              <a:off x="880034" y="148777"/>
              <a:ext cx="1234556" cy="589280"/>
              <a:chOff x="880034" y="95432"/>
              <a:chExt cx="1234556" cy="589280"/>
            </a:xfrm>
          </p:grpSpPr>
          <p:pic>
            <p:nvPicPr>
              <p:cNvPr id="5" name="Shape 7">
                <a:extLst>
                  <a:ext uri="{FF2B5EF4-FFF2-40B4-BE49-F238E27FC236}">
                    <a16:creationId xmlns:a16="http://schemas.microsoft.com/office/drawing/2014/main" id="{96D25F9A-2845-DC13-316F-3A3A2F744BE4}"/>
                  </a:ext>
                </a:extLst>
              </p:cNvPr>
              <p:cNvPicPr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597700" y="121467"/>
                <a:ext cx="516890" cy="5372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" name="Shape 6">
                <a:extLst>
                  <a:ext uri="{FF2B5EF4-FFF2-40B4-BE49-F238E27FC236}">
                    <a16:creationId xmlns:a16="http://schemas.microsoft.com/office/drawing/2014/main" id="{5705047E-5C33-6C38-9DC0-A9CC7C216292}"/>
                  </a:ext>
                </a:extLst>
              </p:cNvPr>
              <p:cNvPicPr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880034" y="95432"/>
                <a:ext cx="620395" cy="5892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2457D0-DC6D-0D78-8C3B-1BC9D896A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1917" t="23750" r="18050" b="24978"/>
            <a:stretch/>
          </p:blipFill>
          <p:spPr>
            <a:xfrm>
              <a:off x="2229048" y="170187"/>
              <a:ext cx="654404" cy="617004"/>
            </a:xfrm>
            <a:prstGeom prst="ellipse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280B121-49FF-DCC3-EE0A-B8FC2FEAD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4463" y="1996204"/>
            <a:ext cx="3057989" cy="24314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7E4BA2-76CA-E8A3-CA66-A2988E95CB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3174" y="2067786"/>
            <a:ext cx="2857851" cy="235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14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2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3">
          <a:extLst>
            <a:ext uri="{FF2B5EF4-FFF2-40B4-BE49-F238E27FC236}">
              <a16:creationId xmlns:a16="http://schemas.microsoft.com/office/drawing/2014/main" id="{8841421E-E1F6-60B2-F2B3-0F3C75853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896;p4">
            <a:extLst>
              <a:ext uri="{FF2B5EF4-FFF2-40B4-BE49-F238E27FC236}">
                <a16:creationId xmlns:a16="http://schemas.microsoft.com/office/drawing/2014/main" id="{996C0880-2374-7FC8-ABA6-A5E7DEDF5D82}"/>
              </a:ext>
            </a:extLst>
          </p:cNvPr>
          <p:cNvSpPr/>
          <p:nvPr/>
        </p:nvSpPr>
        <p:spPr>
          <a:xfrm>
            <a:off x="-599470" y="896601"/>
            <a:ext cx="4527070" cy="798754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5" name="Google Shape;2905;p5">
            <a:extLst>
              <a:ext uri="{FF2B5EF4-FFF2-40B4-BE49-F238E27FC236}">
                <a16:creationId xmlns:a16="http://schemas.microsoft.com/office/drawing/2014/main" id="{92AFB971-31AF-9BC5-7A79-5F35373807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1016789"/>
            <a:ext cx="3555206" cy="63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dirty="0" err="1"/>
              <a:t>Tampilan</a:t>
            </a:r>
            <a:r>
              <a:rPr lang="en-GB" dirty="0"/>
              <a:t> Gui</a:t>
            </a:r>
            <a:endParaRPr dirty="0"/>
          </a:p>
        </p:txBody>
      </p:sp>
      <p:grpSp>
        <p:nvGrpSpPr>
          <p:cNvPr id="2907" name="Google Shape;2907;p5">
            <a:extLst>
              <a:ext uri="{FF2B5EF4-FFF2-40B4-BE49-F238E27FC236}">
                <a16:creationId xmlns:a16="http://schemas.microsoft.com/office/drawing/2014/main" id="{C8B88C59-0C02-203C-48FE-E462DD902B65}"/>
              </a:ext>
            </a:extLst>
          </p:cNvPr>
          <p:cNvGrpSpPr/>
          <p:nvPr/>
        </p:nvGrpSpPr>
        <p:grpSpPr>
          <a:xfrm>
            <a:off x="8035095" y="-120563"/>
            <a:ext cx="1507863" cy="1510278"/>
            <a:chOff x="39184" y="-151930"/>
            <a:chExt cx="1309806" cy="1311904"/>
          </a:xfrm>
        </p:grpSpPr>
        <p:sp>
          <p:nvSpPr>
            <p:cNvPr id="2908" name="Google Shape;2908;p5">
              <a:extLst>
                <a:ext uri="{FF2B5EF4-FFF2-40B4-BE49-F238E27FC236}">
                  <a16:creationId xmlns:a16="http://schemas.microsoft.com/office/drawing/2014/main" id="{098A6BA2-D391-D77A-552C-45B721EB4523}"/>
                </a:ext>
              </a:extLst>
            </p:cNvPr>
            <p:cNvSpPr/>
            <p:nvPr/>
          </p:nvSpPr>
          <p:spPr>
            <a:xfrm>
              <a:off x="1304909" y="544953"/>
              <a:ext cx="44081" cy="440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p5">
              <a:extLst>
                <a:ext uri="{FF2B5EF4-FFF2-40B4-BE49-F238E27FC236}">
                  <a16:creationId xmlns:a16="http://schemas.microsoft.com/office/drawing/2014/main" id="{7B4F9449-1DC4-A15F-8F1D-90FFEDF60DA1}"/>
                </a:ext>
              </a:extLst>
            </p:cNvPr>
            <p:cNvSpPr/>
            <p:nvPr/>
          </p:nvSpPr>
          <p:spPr>
            <a:xfrm>
              <a:off x="1231442" y="614221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p5">
              <a:extLst>
                <a:ext uri="{FF2B5EF4-FFF2-40B4-BE49-F238E27FC236}">
                  <a16:creationId xmlns:a16="http://schemas.microsoft.com/office/drawing/2014/main" id="{DC3C1668-279C-6FFF-A507-5FC82D9BD144}"/>
                </a:ext>
              </a:extLst>
            </p:cNvPr>
            <p:cNvSpPr/>
            <p:nvPr/>
          </p:nvSpPr>
          <p:spPr>
            <a:xfrm>
              <a:off x="1160075" y="685588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p5">
              <a:extLst>
                <a:ext uri="{FF2B5EF4-FFF2-40B4-BE49-F238E27FC236}">
                  <a16:creationId xmlns:a16="http://schemas.microsoft.com/office/drawing/2014/main" id="{1D23E555-D28B-75D5-5A8F-9004786748CF}"/>
                </a:ext>
              </a:extLst>
            </p:cNvPr>
            <p:cNvSpPr/>
            <p:nvPr/>
          </p:nvSpPr>
          <p:spPr>
            <a:xfrm>
              <a:off x="1088707" y="756956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p5">
              <a:extLst>
                <a:ext uri="{FF2B5EF4-FFF2-40B4-BE49-F238E27FC236}">
                  <a16:creationId xmlns:a16="http://schemas.microsoft.com/office/drawing/2014/main" id="{457F9778-60D1-EAC3-663E-23580751E63E}"/>
                </a:ext>
              </a:extLst>
            </p:cNvPr>
            <p:cNvSpPr/>
            <p:nvPr/>
          </p:nvSpPr>
          <p:spPr>
            <a:xfrm>
              <a:off x="1019439" y="828324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5">
              <a:extLst>
                <a:ext uri="{FF2B5EF4-FFF2-40B4-BE49-F238E27FC236}">
                  <a16:creationId xmlns:a16="http://schemas.microsoft.com/office/drawing/2014/main" id="{75DC1A9B-758E-26D5-9D35-23CF2B614706}"/>
                </a:ext>
              </a:extLst>
            </p:cNvPr>
            <p:cNvSpPr/>
            <p:nvPr/>
          </p:nvSpPr>
          <p:spPr>
            <a:xfrm>
              <a:off x="948072" y="899691"/>
              <a:ext cx="48279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Google Shape;2914;p5">
              <a:extLst>
                <a:ext uri="{FF2B5EF4-FFF2-40B4-BE49-F238E27FC236}">
                  <a16:creationId xmlns:a16="http://schemas.microsoft.com/office/drawing/2014/main" id="{FC9AC030-3087-D543-FE0F-A97B067428DF}"/>
                </a:ext>
              </a:extLst>
            </p:cNvPr>
            <p:cNvSpPr/>
            <p:nvPr/>
          </p:nvSpPr>
          <p:spPr>
            <a:xfrm>
              <a:off x="876704" y="968960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5" name="Google Shape;2915;p5">
              <a:extLst>
                <a:ext uri="{FF2B5EF4-FFF2-40B4-BE49-F238E27FC236}">
                  <a16:creationId xmlns:a16="http://schemas.microsoft.com/office/drawing/2014/main" id="{923BBCB7-27BA-B46E-78FB-9E2BAD29014F}"/>
                </a:ext>
              </a:extLst>
            </p:cNvPr>
            <p:cNvSpPr/>
            <p:nvPr/>
          </p:nvSpPr>
          <p:spPr>
            <a:xfrm>
              <a:off x="805336" y="1040328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6" name="Google Shape;2916;p5">
              <a:extLst>
                <a:ext uri="{FF2B5EF4-FFF2-40B4-BE49-F238E27FC236}">
                  <a16:creationId xmlns:a16="http://schemas.microsoft.com/office/drawing/2014/main" id="{C433F437-9C35-E60E-3795-84DBA6114C96}"/>
                </a:ext>
              </a:extLst>
            </p:cNvPr>
            <p:cNvSpPr/>
            <p:nvPr/>
          </p:nvSpPr>
          <p:spPr>
            <a:xfrm>
              <a:off x="733969" y="1111695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p5">
              <a:extLst>
                <a:ext uri="{FF2B5EF4-FFF2-40B4-BE49-F238E27FC236}">
                  <a16:creationId xmlns:a16="http://schemas.microsoft.com/office/drawing/2014/main" id="{C293BA3E-C539-692D-38D4-B51DD4BCB55E}"/>
                </a:ext>
              </a:extLst>
            </p:cNvPr>
            <p:cNvSpPr/>
            <p:nvPr/>
          </p:nvSpPr>
          <p:spPr>
            <a:xfrm>
              <a:off x="1244036" y="486180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8" name="Google Shape;2918;p5">
              <a:extLst>
                <a:ext uri="{FF2B5EF4-FFF2-40B4-BE49-F238E27FC236}">
                  <a16:creationId xmlns:a16="http://schemas.microsoft.com/office/drawing/2014/main" id="{E897F980-877E-6CD0-6FE5-40022DB443D7}"/>
                </a:ext>
              </a:extLst>
            </p:cNvPr>
            <p:cNvSpPr/>
            <p:nvPr/>
          </p:nvSpPr>
          <p:spPr>
            <a:xfrm>
              <a:off x="1174769" y="557547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9" name="Google Shape;2919;p5">
              <a:extLst>
                <a:ext uri="{FF2B5EF4-FFF2-40B4-BE49-F238E27FC236}">
                  <a16:creationId xmlns:a16="http://schemas.microsoft.com/office/drawing/2014/main" id="{B68A11CD-AE28-C072-FC75-1893770C5080}"/>
                </a:ext>
              </a:extLst>
            </p:cNvPr>
            <p:cNvSpPr/>
            <p:nvPr/>
          </p:nvSpPr>
          <p:spPr>
            <a:xfrm>
              <a:off x="1105499" y="628915"/>
              <a:ext cx="44081" cy="440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p5">
              <a:extLst>
                <a:ext uri="{FF2B5EF4-FFF2-40B4-BE49-F238E27FC236}">
                  <a16:creationId xmlns:a16="http://schemas.microsoft.com/office/drawing/2014/main" id="{A9B4A805-FB61-39E0-6B14-D57639B155ED}"/>
                </a:ext>
              </a:extLst>
            </p:cNvPr>
            <p:cNvSpPr/>
            <p:nvPr/>
          </p:nvSpPr>
          <p:spPr>
            <a:xfrm>
              <a:off x="1034132" y="700282"/>
              <a:ext cx="44081" cy="440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Google Shape;2921;p5">
              <a:extLst>
                <a:ext uri="{FF2B5EF4-FFF2-40B4-BE49-F238E27FC236}">
                  <a16:creationId xmlns:a16="http://schemas.microsoft.com/office/drawing/2014/main" id="{39CF0FAA-0DF1-C53A-9B8C-9BC218A169D3}"/>
                </a:ext>
              </a:extLst>
            </p:cNvPr>
            <p:cNvSpPr/>
            <p:nvPr/>
          </p:nvSpPr>
          <p:spPr>
            <a:xfrm>
              <a:off x="960666" y="769550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Google Shape;2922;p5">
              <a:extLst>
                <a:ext uri="{FF2B5EF4-FFF2-40B4-BE49-F238E27FC236}">
                  <a16:creationId xmlns:a16="http://schemas.microsoft.com/office/drawing/2014/main" id="{FC9E655D-B6CE-1F73-E695-0D3F1EFF629D}"/>
                </a:ext>
              </a:extLst>
            </p:cNvPr>
            <p:cNvSpPr/>
            <p:nvPr/>
          </p:nvSpPr>
          <p:spPr>
            <a:xfrm>
              <a:off x="889298" y="840918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Google Shape;2923;p5">
              <a:extLst>
                <a:ext uri="{FF2B5EF4-FFF2-40B4-BE49-F238E27FC236}">
                  <a16:creationId xmlns:a16="http://schemas.microsoft.com/office/drawing/2014/main" id="{27255AC5-D050-7ABF-5BB1-22915F9FD5DD}"/>
                </a:ext>
              </a:extLst>
            </p:cNvPr>
            <p:cNvSpPr/>
            <p:nvPr/>
          </p:nvSpPr>
          <p:spPr>
            <a:xfrm>
              <a:off x="817931" y="912285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4" name="Google Shape;2924;p5">
              <a:extLst>
                <a:ext uri="{FF2B5EF4-FFF2-40B4-BE49-F238E27FC236}">
                  <a16:creationId xmlns:a16="http://schemas.microsoft.com/office/drawing/2014/main" id="{FD91D3B6-F364-8E26-7100-885EC28674D0}"/>
                </a:ext>
              </a:extLst>
            </p:cNvPr>
            <p:cNvSpPr/>
            <p:nvPr/>
          </p:nvSpPr>
          <p:spPr>
            <a:xfrm>
              <a:off x="748662" y="983653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5" name="Google Shape;2925;p5">
              <a:extLst>
                <a:ext uri="{FF2B5EF4-FFF2-40B4-BE49-F238E27FC236}">
                  <a16:creationId xmlns:a16="http://schemas.microsoft.com/office/drawing/2014/main" id="{31CFE22B-C210-27D1-CD13-2E28FD72E5D8}"/>
                </a:ext>
              </a:extLst>
            </p:cNvPr>
            <p:cNvSpPr/>
            <p:nvPr/>
          </p:nvSpPr>
          <p:spPr>
            <a:xfrm>
              <a:off x="677294" y="1052922"/>
              <a:ext cx="46179" cy="482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6" name="Google Shape;2926;p5">
              <a:extLst>
                <a:ext uri="{FF2B5EF4-FFF2-40B4-BE49-F238E27FC236}">
                  <a16:creationId xmlns:a16="http://schemas.microsoft.com/office/drawing/2014/main" id="{6C978E2B-64DE-BA59-60DA-90316FAA17EE}"/>
                </a:ext>
              </a:extLst>
            </p:cNvPr>
            <p:cNvSpPr/>
            <p:nvPr/>
          </p:nvSpPr>
          <p:spPr>
            <a:xfrm>
              <a:off x="1187363" y="427407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7" name="Google Shape;2927;p5">
              <a:extLst>
                <a:ext uri="{FF2B5EF4-FFF2-40B4-BE49-F238E27FC236}">
                  <a16:creationId xmlns:a16="http://schemas.microsoft.com/office/drawing/2014/main" id="{1BC2684F-98FF-961E-FE07-B5A814B498CE}"/>
                </a:ext>
              </a:extLst>
            </p:cNvPr>
            <p:cNvSpPr/>
            <p:nvPr/>
          </p:nvSpPr>
          <p:spPr>
            <a:xfrm>
              <a:off x="1115995" y="498774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8" name="Google Shape;2928;p5">
              <a:extLst>
                <a:ext uri="{FF2B5EF4-FFF2-40B4-BE49-F238E27FC236}">
                  <a16:creationId xmlns:a16="http://schemas.microsoft.com/office/drawing/2014/main" id="{578D78E6-E5DF-F543-BAAF-0DC2144B5A29}"/>
                </a:ext>
              </a:extLst>
            </p:cNvPr>
            <p:cNvSpPr/>
            <p:nvPr/>
          </p:nvSpPr>
          <p:spPr>
            <a:xfrm>
              <a:off x="1046726" y="572240"/>
              <a:ext cx="44081" cy="440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9" name="Google Shape;2929;p5">
              <a:extLst>
                <a:ext uri="{FF2B5EF4-FFF2-40B4-BE49-F238E27FC236}">
                  <a16:creationId xmlns:a16="http://schemas.microsoft.com/office/drawing/2014/main" id="{7EAF0816-54BF-AC2E-BE95-F64DBE26BA0B}"/>
                </a:ext>
              </a:extLst>
            </p:cNvPr>
            <p:cNvSpPr/>
            <p:nvPr/>
          </p:nvSpPr>
          <p:spPr>
            <a:xfrm>
              <a:off x="975359" y="643608"/>
              <a:ext cx="44081" cy="419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p5">
              <a:extLst>
                <a:ext uri="{FF2B5EF4-FFF2-40B4-BE49-F238E27FC236}">
                  <a16:creationId xmlns:a16="http://schemas.microsoft.com/office/drawing/2014/main" id="{6AC5EB3C-57BD-D29C-2EC6-6485B72D8AF8}"/>
                </a:ext>
              </a:extLst>
            </p:cNvPr>
            <p:cNvSpPr/>
            <p:nvPr/>
          </p:nvSpPr>
          <p:spPr>
            <a:xfrm>
              <a:off x="901893" y="710777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p5">
              <a:extLst>
                <a:ext uri="{FF2B5EF4-FFF2-40B4-BE49-F238E27FC236}">
                  <a16:creationId xmlns:a16="http://schemas.microsoft.com/office/drawing/2014/main" id="{1B366E25-3261-CA31-F554-336F989BB8E2}"/>
                </a:ext>
              </a:extLst>
            </p:cNvPr>
            <p:cNvSpPr/>
            <p:nvPr/>
          </p:nvSpPr>
          <p:spPr>
            <a:xfrm>
              <a:off x="832623" y="782145"/>
              <a:ext cx="46179" cy="482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p5">
              <a:extLst>
                <a:ext uri="{FF2B5EF4-FFF2-40B4-BE49-F238E27FC236}">
                  <a16:creationId xmlns:a16="http://schemas.microsoft.com/office/drawing/2014/main" id="{D0C2ED22-EBA5-4EFD-74A1-FE4EDB725228}"/>
                </a:ext>
              </a:extLst>
            </p:cNvPr>
            <p:cNvSpPr/>
            <p:nvPr/>
          </p:nvSpPr>
          <p:spPr>
            <a:xfrm>
              <a:off x="761256" y="853512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p5">
              <a:extLst>
                <a:ext uri="{FF2B5EF4-FFF2-40B4-BE49-F238E27FC236}">
                  <a16:creationId xmlns:a16="http://schemas.microsoft.com/office/drawing/2014/main" id="{A2E77380-362F-B260-9608-092197006AE2}"/>
                </a:ext>
              </a:extLst>
            </p:cNvPr>
            <p:cNvSpPr/>
            <p:nvPr/>
          </p:nvSpPr>
          <p:spPr>
            <a:xfrm>
              <a:off x="689888" y="924880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p5">
              <a:extLst>
                <a:ext uri="{FF2B5EF4-FFF2-40B4-BE49-F238E27FC236}">
                  <a16:creationId xmlns:a16="http://schemas.microsoft.com/office/drawing/2014/main" id="{44FEA564-9157-C4E5-CB9D-BCA250C15A30}"/>
                </a:ext>
              </a:extLst>
            </p:cNvPr>
            <p:cNvSpPr/>
            <p:nvPr/>
          </p:nvSpPr>
          <p:spPr>
            <a:xfrm>
              <a:off x="618521" y="996247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p5">
              <a:extLst>
                <a:ext uri="{FF2B5EF4-FFF2-40B4-BE49-F238E27FC236}">
                  <a16:creationId xmlns:a16="http://schemas.microsoft.com/office/drawing/2014/main" id="{DCCEED2C-97AF-CAE2-691B-6B9DFE7B9469}"/>
                </a:ext>
              </a:extLst>
            </p:cNvPr>
            <p:cNvSpPr/>
            <p:nvPr/>
          </p:nvSpPr>
          <p:spPr>
            <a:xfrm>
              <a:off x="1128589" y="370732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p5">
              <a:extLst>
                <a:ext uri="{FF2B5EF4-FFF2-40B4-BE49-F238E27FC236}">
                  <a16:creationId xmlns:a16="http://schemas.microsoft.com/office/drawing/2014/main" id="{A9CA8F00-53AF-B2DC-665D-EBD21C596B07}"/>
                </a:ext>
              </a:extLst>
            </p:cNvPr>
            <p:cNvSpPr/>
            <p:nvPr/>
          </p:nvSpPr>
          <p:spPr>
            <a:xfrm>
              <a:off x="1057221" y="44000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7" name="Google Shape;2937;p5">
              <a:extLst>
                <a:ext uri="{FF2B5EF4-FFF2-40B4-BE49-F238E27FC236}">
                  <a16:creationId xmlns:a16="http://schemas.microsoft.com/office/drawing/2014/main" id="{279CCEF3-A45B-1414-94C7-2F877FAC5490}"/>
                </a:ext>
              </a:extLst>
            </p:cNvPr>
            <p:cNvSpPr/>
            <p:nvPr/>
          </p:nvSpPr>
          <p:spPr>
            <a:xfrm>
              <a:off x="985854" y="51136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8" name="Google Shape;2938;p5">
              <a:extLst>
                <a:ext uri="{FF2B5EF4-FFF2-40B4-BE49-F238E27FC236}">
                  <a16:creationId xmlns:a16="http://schemas.microsoft.com/office/drawing/2014/main" id="{BF001603-9774-C83A-FB33-E0EC3F732853}"/>
                </a:ext>
              </a:extLst>
            </p:cNvPr>
            <p:cNvSpPr/>
            <p:nvPr/>
          </p:nvSpPr>
          <p:spPr>
            <a:xfrm>
              <a:off x="916585" y="582736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9" name="Google Shape;2939;p5">
              <a:extLst>
                <a:ext uri="{FF2B5EF4-FFF2-40B4-BE49-F238E27FC236}">
                  <a16:creationId xmlns:a16="http://schemas.microsoft.com/office/drawing/2014/main" id="{BC96D021-082F-5583-1F4F-F40893ECF3A9}"/>
                </a:ext>
              </a:extLst>
            </p:cNvPr>
            <p:cNvSpPr/>
            <p:nvPr/>
          </p:nvSpPr>
          <p:spPr>
            <a:xfrm>
              <a:off x="845218" y="654104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0" name="Google Shape;2940;p5">
              <a:extLst>
                <a:ext uri="{FF2B5EF4-FFF2-40B4-BE49-F238E27FC236}">
                  <a16:creationId xmlns:a16="http://schemas.microsoft.com/office/drawing/2014/main" id="{8FDDFF77-4E45-A70D-D8DC-CEFFA413654C}"/>
                </a:ext>
              </a:extLst>
            </p:cNvPr>
            <p:cNvSpPr/>
            <p:nvPr/>
          </p:nvSpPr>
          <p:spPr>
            <a:xfrm>
              <a:off x="775949" y="727570"/>
              <a:ext cx="44080" cy="419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1" name="Google Shape;2941;p5">
              <a:extLst>
                <a:ext uri="{FF2B5EF4-FFF2-40B4-BE49-F238E27FC236}">
                  <a16:creationId xmlns:a16="http://schemas.microsoft.com/office/drawing/2014/main" id="{256A3889-601C-DE19-9BDE-AD4343158CD7}"/>
                </a:ext>
              </a:extLst>
            </p:cNvPr>
            <p:cNvSpPr/>
            <p:nvPr/>
          </p:nvSpPr>
          <p:spPr>
            <a:xfrm>
              <a:off x="702483" y="796839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2" name="Google Shape;2942;p5">
              <a:extLst>
                <a:ext uri="{FF2B5EF4-FFF2-40B4-BE49-F238E27FC236}">
                  <a16:creationId xmlns:a16="http://schemas.microsoft.com/office/drawing/2014/main" id="{3BB6C699-E1C7-D757-7927-9727F8D5B601}"/>
                </a:ext>
              </a:extLst>
            </p:cNvPr>
            <p:cNvSpPr/>
            <p:nvPr/>
          </p:nvSpPr>
          <p:spPr>
            <a:xfrm>
              <a:off x="631115" y="866107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3" name="Google Shape;2943;p5">
              <a:extLst>
                <a:ext uri="{FF2B5EF4-FFF2-40B4-BE49-F238E27FC236}">
                  <a16:creationId xmlns:a16="http://schemas.microsoft.com/office/drawing/2014/main" id="{A23A5790-56BF-2A0A-80A8-8E28207E195C}"/>
                </a:ext>
              </a:extLst>
            </p:cNvPr>
            <p:cNvSpPr/>
            <p:nvPr/>
          </p:nvSpPr>
          <p:spPr>
            <a:xfrm>
              <a:off x="559747" y="93747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4" name="Google Shape;2944;p5">
              <a:extLst>
                <a:ext uri="{FF2B5EF4-FFF2-40B4-BE49-F238E27FC236}">
                  <a16:creationId xmlns:a16="http://schemas.microsoft.com/office/drawing/2014/main" id="{1478A428-1298-6101-936F-66DD20ACCE96}"/>
                </a:ext>
              </a:extLst>
            </p:cNvPr>
            <p:cNvSpPr/>
            <p:nvPr/>
          </p:nvSpPr>
          <p:spPr>
            <a:xfrm>
              <a:off x="1071915" y="311959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5" name="Google Shape;2945;p5">
              <a:extLst>
                <a:ext uri="{FF2B5EF4-FFF2-40B4-BE49-F238E27FC236}">
                  <a16:creationId xmlns:a16="http://schemas.microsoft.com/office/drawing/2014/main" id="{D16B60FB-D9F4-2519-4C79-4FC7F4737E11}"/>
                </a:ext>
              </a:extLst>
            </p:cNvPr>
            <p:cNvSpPr/>
            <p:nvPr/>
          </p:nvSpPr>
          <p:spPr>
            <a:xfrm>
              <a:off x="1000547" y="383327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6" name="Google Shape;2946;p5">
              <a:extLst>
                <a:ext uri="{FF2B5EF4-FFF2-40B4-BE49-F238E27FC236}">
                  <a16:creationId xmlns:a16="http://schemas.microsoft.com/office/drawing/2014/main" id="{DD2179F9-1701-7DAD-5A41-39A91F810A6A}"/>
                </a:ext>
              </a:extLst>
            </p:cNvPr>
            <p:cNvSpPr/>
            <p:nvPr/>
          </p:nvSpPr>
          <p:spPr>
            <a:xfrm>
              <a:off x="929180" y="454694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7" name="Google Shape;2947;p5">
              <a:extLst>
                <a:ext uri="{FF2B5EF4-FFF2-40B4-BE49-F238E27FC236}">
                  <a16:creationId xmlns:a16="http://schemas.microsoft.com/office/drawing/2014/main" id="{B0FFE394-BC75-B0BF-B69B-36DC7126E6B7}"/>
                </a:ext>
              </a:extLst>
            </p:cNvPr>
            <p:cNvSpPr/>
            <p:nvPr/>
          </p:nvSpPr>
          <p:spPr>
            <a:xfrm>
              <a:off x="857812" y="52396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8" name="Google Shape;2948;p5">
              <a:extLst>
                <a:ext uri="{FF2B5EF4-FFF2-40B4-BE49-F238E27FC236}">
                  <a16:creationId xmlns:a16="http://schemas.microsoft.com/office/drawing/2014/main" id="{40AACDD7-F62F-0E4B-E857-943B084076A9}"/>
                </a:ext>
              </a:extLst>
            </p:cNvPr>
            <p:cNvSpPr/>
            <p:nvPr/>
          </p:nvSpPr>
          <p:spPr>
            <a:xfrm>
              <a:off x="786444" y="59533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9" name="Google Shape;2949;p5">
              <a:extLst>
                <a:ext uri="{FF2B5EF4-FFF2-40B4-BE49-F238E27FC236}">
                  <a16:creationId xmlns:a16="http://schemas.microsoft.com/office/drawing/2014/main" id="{F9F40150-E57B-7828-FE9D-9B087CFF6D16}"/>
                </a:ext>
              </a:extLst>
            </p:cNvPr>
            <p:cNvSpPr/>
            <p:nvPr/>
          </p:nvSpPr>
          <p:spPr>
            <a:xfrm>
              <a:off x="717176" y="668797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0" name="Google Shape;2950;p5">
              <a:extLst>
                <a:ext uri="{FF2B5EF4-FFF2-40B4-BE49-F238E27FC236}">
                  <a16:creationId xmlns:a16="http://schemas.microsoft.com/office/drawing/2014/main" id="{8B44B08E-D54D-D46E-8E3A-A8E1C98691F7}"/>
                </a:ext>
              </a:extLst>
            </p:cNvPr>
            <p:cNvSpPr/>
            <p:nvPr/>
          </p:nvSpPr>
          <p:spPr>
            <a:xfrm>
              <a:off x="647907" y="740164"/>
              <a:ext cx="41981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1" name="Google Shape;2951;p5">
              <a:extLst>
                <a:ext uri="{FF2B5EF4-FFF2-40B4-BE49-F238E27FC236}">
                  <a16:creationId xmlns:a16="http://schemas.microsoft.com/office/drawing/2014/main" id="{D986CD72-C56C-E0C2-112F-FE03A6B1992F}"/>
                </a:ext>
              </a:extLst>
            </p:cNvPr>
            <p:cNvSpPr/>
            <p:nvPr/>
          </p:nvSpPr>
          <p:spPr>
            <a:xfrm>
              <a:off x="574441" y="80943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2" name="Google Shape;2952;p5">
              <a:extLst>
                <a:ext uri="{FF2B5EF4-FFF2-40B4-BE49-F238E27FC236}">
                  <a16:creationId xmlns:a16="http://schemas.microsoft.com/office/drawing/2014/main" id="{8AA0AD26-CC60-5029-F337-0C291E78FD21}"/>
                </a:ext>
              </a:extLst>
            </p:cNvPr>
            <p:cNvSpPr/>
            <p:nvPr/>
          </p:nvSpPr>
          <p:spPr>
            <a:xfrm>
              <a:off x="503073" y="880800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3" name="Google Shape;2953;p5">
              <a:extLst>
                <a:ext uri="{FF2B5EF4-FFF2-40B4-BE49-F238E27FC236}">
                  <a16:creationId xmlns:a16="http://schemas.microsoft.com/office/drawing/2014/main" id="{4F986132-F643-FFE2-561A-EB87969CCFC9}"/>
                </a:ext>
              </a:extLst>
            </p:cNvPr>
            <p:cNvSpPr/>
            <p:nvPr/>
          </p:nvSpPr>
          <p:spPr>
            <a:xfrm>
              <a:off x="1013141" y="253186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4" name="Google Shape;2954;p5">
              <a:extLst>
                <a:ext uri="{FF2B5EF4-FFF2-40B4-BE49-F238E27FC236}">
                  <a16:creationId xmlns:a16="http://schemas.microsoft.com/office/drawing/2014/main" id="{B945909D-6B48-0AF1-A1AC-133B54F24935}"/>
                </a:ext>
              </a:extLst>
            </p:cNvPr>
            <p:cNvSpPr/>
            <p:nvPr/>
          </p:nvSpPr>
          <p:spPr>
            <a:xfrm>
              <a:off x="941774" y="32455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5" name="Google Shape;2955;p5">
              <a:extLst>
                <a:ext uri="{FF2B5EF4-FFF2-40B4-BE49-F238E27FC236}">
                  <a16:creationId xmlns:a16="http://schemas.microsoft.com/office/drawing/2014/main" id="{4F2699CD-9243-495E-9835-3DD32277ACEC}"/>
                </a:ext>
              </a:extLst>
            </p:cNvPr>
            <p:cNvSpPr/>
            <p:nvPr/>
          </p:nvSpPr>
          <p:spPr>
            <a:xfrm>
              <a:off x="870406" y="39592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6" name="Google Shape;2956;p5">
              <a:extLst>
                <a:ext uri="{FF2B5EF4-FFF2-40B4-BE49-F238E27FC236}">
                  <a16:creationId xmlns:a16="http://schemas.microsoft.com/office/drawing/2014/main" id="{71CD1E29-47EA-B087-B547-3BC694DD8B53}"/>
                </a:ext>
              </a:extLst>
            </p:cNvPr>
            <p:cNvSpPr/>
            <p:nvPr/>
          </p:nvSpPr>
          <p:spPr>
            <a:xfrm>
              <a:off x="799039" y="46728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7" name="Google Shape;2957;p5">
              <a:extLst>
                <a:ext uri="{FF2B5EF4-FFF2-40B4-BE49-F238E27FC236}">
                  <a16:creationId xmlns:a16="http://schemas.microsoft.com/office/drawing/2014/main" id="{95946E64-22FF-4EBD-FE7C-241B0D065691}"/>
                </a:ext>
              </a:extLst>
            </p:cNvPr>
            <p:cNvSpPr/>
            <p:nvPr/>
          </p:nvSpPr>
          <p:spPr>
            <a:xfrm>
              <a:off x="729770" y="538656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8" name="Google Shape;2958;p5">
              <a:extLst>
                <a:ext uri="{FF2B5EF4-FFF2-40B4-BE49-F238E27FC236}">
                  <a16:creationId xmlns:a16="http://schemas.microsoft.com/office/drawing/2014/main" id="{DA73258B-2FB3-C248-8E1A-996CB53DC581}"/>
                </a:ext>
              </a:extLst>
            </p:cNvPr>
            <p:cNvSpPr/>
            <p:nvPr/>
          </p:nvSpPr>
          <p:spPr>
            <a:xfrm>
              <a:off x="658403" y="60792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9" name="Google Shape;2959;p5">
              <a:extLst>
                <a:ext uri="{FF2B5EF4-FFF2-40B4-BE49-F238E27FC236}">
                  <a16:creationId xmlns:a16="http://schemas.microsoft.com/office/drawing/2014/main" id="{6B8BE55C-6821-04AF-82C7-4E25B1A35E32}"/>
                </a:ext>
              </a:extLst>
            </p:cNvPr>
            <p:cNvSpPr/>
            <p:nvPr/>
          </p:nvSpPr>
          <p:spPr>
            <a:xfrm>
              <a:off x="587035" y="67929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0" name="Google Shape;2960;p5">
              <a:extLst>
                <a:ext uri="{FF2B5EF4-FFF2-40B4-BE49-F238E27FC236}">
                  <a16:creationId xmlns:a16="http://schemas.microsoft.com/office/drawing/2014/main" id="{C6AA6811-5710-CE9F-0352-E02CD408B0A1}"/>
                </a:ext>
              </a:extLst>
            </p:cNvPr>
            <p:cNvSpPr/>
            <p:nvPr/>
          </p:nvSpPr>
          <p:spPr>
            <a:xfrm>
              <a:off x="515667" y="75066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1" name="Google Shape;2961;p5">
              <a:extLst>
                <a:ext uri="{FF2B5EF4-FFF2-40B4-BE49-F238E27FC236}">
                  <a16:creationId xmlns:a16="http://schemas.microsoft.com/office/drawing/2014/main" id="{6D6933F2-F1FF-FCB1-CA9A-3F4F4FBCBB0E}"/>
                </a:ext>
              </a:extLst>
            </p:cNvPr>
            <p:cNvSpPr/>
            <p:nvPr/>
          </p:nvSpPr>
          <p:spPr>
            <a:xfrm>
              <a:off x="444300" y="822027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2" name="Google Shape;2962;p5">
              <a:extLst>
                <a:ext uri="{FF2B5EF4-FFF2-40B4-BE49-F238E27FC236}">
                  <a16:creationId xmlns:a16="http://schemas.microsoft.com/office/drawing/2014/main" id="{63C2D6CC-11E6-3701-265E-1A209DB713F2}"/>
                </a:ext>
              </a:extLst>
            </p:cNvPr>
            <p:cNvSpPr/>
            <p:nvPr/>
          </p:nvSpPr>
          <p:spPr>
            <a:xfrm>
              <a:off x="954368" y="196512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3" name="Google Shape;2963;p5">
              <a:extLst>
                <a:ext uri="{FF2B5EF4-FFF2-40B4-BE49-F238E27FC236}">
                  <a16:creationId xmlns:a16="http://schemas.microsoft.com/office/drawing/2014/main" id="{A7CB2353-6588-5A7D-C078-74201620BD8F}"/>
                </a:ext>
              </a:extLst>
            </p:cNvPr>
            <p:cNvSpPr/>
            <p:nvPr/>
          </p:nvSpPr>
          <p:spPr>
            <a:xfrm>
              <a:off x="885100" y="267879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4" name="Google Shape;2964;p5">
              <a:extLst>
                <a:ext uri="{FF2B5EF4-FFF2-40B4-BE49-F238E27FC236}">
                  <a16:creationId xmlns:a16="http://schemas.microsoft.com/office/drawing/2014/main" id="{F4F76D22-E9BA-51D7-626D-10D357AAF221}"/>
                </a:ext>
              </a:extLst>
            </p:cNvPr>
            <p:cNvSpPr/>
            <p:nvPr/>
          </p:nvSpPr>
          <p:spPr>
            <a:xfrm>
              <a:off x="813732" y="337148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5" name="Google Shape;2965;p5">
              <a:extLst>
                <a:ext uri="{FF2B5EF4-FFF2-40B4-BE49-F238E27FC236}">
                  <a16:creationId xmlns:a16="http://schemas.microsoft.com/office/drawing/2014/main" id="{14ED1400-5ABE-43CA-4808-DCE14FC91DB4}"/>
                </a:ext>
              </a:extLst>
            </p:cNvPr>
            <p:cNvSpPr/>
            <p:nvPr/>
          </p:nvSpPr>
          <p:spPr>
            <a:xfrm>
              <a:off x="742364" y="40851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6" name="Google Shape;2966;p5">
              <a:extLst>
                <a:ext uri="{FF2B5EF4-FFF2-40B4-BE49-F238E27FC236}">
                  <a16:creationId xmlns:a16="http://schemas.microsoft.com/office/drawing/2014/main" id="{05DEC607-ECE6-2994-EFA2-DA094313D739}"/>
                </a:ext>
              </a:extLst>
            </p:cNvPr>
            <p:cNvSpPr/>
            <p:nvPr/>
          </p:nvSpPr>
          <p:spPr>
            <a:xfrm>
              <a:off x="670997" y="47988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7" name="Google Shape;2967;p5">
              <a:extLst>
                <a:ext uri="{FF2B5EF4-FFF2-40B4-BE49-F238E27FC236}">
                  <a16:creationId xmlns:a16="http://schemas.microsoft.com/office/drawing/2014/main" id="{26FCA43D-8DB0-BC3F-96B1-2ECAB088A893}"/>
                </a:ext>
              </a:extLst>
            </p:cNvPr>
            <p:cNvSpPr/>
            <p:nvPr/>
          </p:nvSpPr>
          <p:spPr>
            <a:xfrm>
              <a:off x="599629" y="55125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8" name="Google Shape;2968;p5">
              <a:extLst>
                <a:ext uri="{FF2B5EF4-FFF2-40B4-BE49-F238E27FC236}">
                  <a16:creationId xmlns:a16="http://schemas.microsoft.com/office/drawing/2014/main" id="{92FB40DE-E46F-BC43-CE78-8BB7D24A0281}"/>
                </a:ext>
              </a:extLst>
            </p:cNvPr>
            <p:cNvSpPr/>
            <p:nvPr/>
          </p:nvSpPr>
          <p:spPr>
            <a:xfrm>
              <a:off x="528262" y="62261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9" name="Google Shape;2969;p5">
              <a:extLst>
                <a:ext uri="{FF2B5EF4-FFF2-40B4-BE49-F238E27FC236}">
                  <a16:creationId xmlns:a16="http://schemas.microsoft.com/office/drawing/2014/main" id="{557BAFFF-E063-7AD0-54F8-CDAA520B0756}"/>
                </a:ext>
              </a:extLst>
            </p:cNvPr>
            <p:cNvSpPr/>
            <p:nvPr/>
          </p:nvSpPr>
          <p:spPr>
            <a:xfrm>
              <a:off x="456894" y="693985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0" name="Google Shape;2970;p5">
              <a:extLst>
                <a:ext uri="{FF2B5EF4-FFF2-40B4-BE49-F238E27FC236}">
                  <a16:creationId xmlns:a16="http://schemas.microsoft.com/office/drawing/2014/main" id="{3C13FC4F-2C87-C6BB-7822-D9449B7D40D9}"/>
                </a:ext>
              </a:extLst>
            </p:cNvPr>
            <p:cNvSpPr/>
            <p:nvPr/>
          </p:nvSpPr>
          <p:spPr>
            <a:xfrm>
              <a:off x="389725" y="765353"/>
              <a:ext cx="41981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1" name="Google Shape;2971;p5">
              <a:extLst>
                <a:ext uri="{FF2B5EF4-FFF2-40B4-BE49-F238E27FC236}">
                  <a16:creationId xmlns:a16="http://schemas.microsoft.com/office/drawing/2014/main" id="{D5E2287E-FD5A-93CF-934D-81F9D3A8718D}"/>
                </a:ext>
              </a:extLst>
            </p:cNvPr>
            <p:cNvSpPr/>
            <p:nvPr/>
          </p:nvSpPr>
          <p:spPr>
            <a:xfrm>
              <a:off x="899793" y="139837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2" name="Google Shape;2972;p5">
              <a:extLst>
                <a:ext uri="{FF2B5EF4-FFF2-40B4-BE49-F238E27FC236}">
                  <a16:creationId xmlns:a16="http://schemas.microsoft.com/office/drawing/2014/main" id="{73F916C2-F541-BB1F-F81C-B47C000BD871}"/>
                </a:ext>
              </a:extLst>
            </p:cNvPr>
            <p:cNvSpPr/>
            <p:nvPr/>
          </p:nvSpPr>
          <p:spPr>
            <a:xfrm>
              <a:off x="828425" y="211205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3" name="Google Shape;2973;p5">
              <a:extLst>
                <a:ext uri="{FF2B5EF4-FFF2-40B4-BE49-F238E27FC236}">
                  <a16:creationId xmlns:a16="http://schemas.microsoft.com/office/drawing/2014/main" id="{0FC24197-4E8A-F86E-3262-0D223C2058F8}"/>
                </a:ext>
              </a:extLst>
            </p:cNvPr>
            <p:cNvSpPr/>
            <p:nvPr/>
          </p:nvSpPr>
          <p:spPr>
            <a:xfrm>
              <a:off x="754959" y="28047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4" name="Google Shape;2974;p5">
              <a:extLst>
                <a:ext uri="{FF2B5EF4-FFF2-40B4-BE49-F238E27FC236}">
                  <a16:creationId xmlns:a16="http://schemas.microsoft.com/office/drawing/2014/main" id="{1DC1D430-211F-576F-03EF-F2985F904A0C}"/>
                </a:ext>
              </a:extLst>
            </p:cNvPr>
            <p:cNvSpPr/>
            <p:nvPr/>
          </p:nvSpPr>
          <p:spPr>
            <a:xfrm>
              <a:off x="683591" y="351841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5" name="Google Shape;2975;p5">
              <a:extLst>
                <a:ext uri="{FF2B5EF4-FFF2-40B4-BE49-F238E27FC236}">
                  <a16:creationId xmlns:a16="http://schemas.microsoft.com/office/drawing/2014/main" id="{6B962F48-7A42-875F-8C54-B9816C9810ED}"/>
                </a:ext>
              </a:extLst>
            </p:cNvPr>
            <p:cNvSpPr/>
            <p:nvPr/>
          </p:nvSpPr>
          <p:spPr>
            <a:xfrm>
              <a:off x="612224" y="421109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6" name="Google Shape;2976;p5">
              <a:extLst>
                <a:ext uri="{FF2B5EF4-FFF2-40B4-BE49-F238E27FC236}">
                  <a16:creationId xmlns:a16="http://schemas.microsoft.com/office/drawing/2014/main" id="{35BA2540-57F1-F721-577F-03130D417283}"/>
                </a:ext>
              </a:extLst>
            </p:cNvPr>
            <p:cNvSpPr/>
            <p:nvPr/>
          </p:nvSpPr>
          <p:spPr>
            <a:xfrm>
              <a:off x="542955" y="492477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7" name="Google Shape;2977;p5">
              <a:extLst>
                <a:ext uri="{FF2B5EF4-FFF2-40B4-BE49-F238E27FC236}">
                  <a16:creationId xmlns:a16="http://schemas.microsoft.com/office/drawing/2014/main" id="{59D1D08D-E036-63C4-5854-623B5A70CE95}"/>
                </a:ext>
              </a:extLst>
            </p:cNvPr>
            <p:cNvSpPr/>
            <p:nvPr/>
          </p:nvSpPr>
          <p:spPr>
            <a:xfrm>
              <a:off x="471587" y="56384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8" name="Google Shape;2978;p5">
              <a:extLst>
                <a:ext uri="{FF2B5EF4-FFF2-40B4-BE49-F238E27FC236}">
                  <a16:creationId xmlns:a16="http://schemas.microsoft.com/office/drawing/2014/main" id="{4365CBBA-D420-3F13-480F-F3CBCE384205}"/>
                </a:ext>
              </a:extLst>
            </p:cNvPr>
            <p:cNvSpPr/>
            <p:nvPr/>
          </p:nvSpPr>
          <p:spPr>
            <a:xfrm>
              <a:off x="400220" y="63521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9" name="Google Shape;2979;p5">
              <a:extLst>
                <a:ext uri="{FF2B5EF4-FFF2-40B4-BE49-F238E27FC236}">
                  <a16:creationId xmlns:a16="http://schemas.microsoft.com/office/drawing/2014/main" id="{98EDF621-CA75-BC87-B0A7-FA1A461FC696}"/>
                </a:ext>
              </a:extLst>
            </p:cNvPr>
            <p:cNvSpPr/>
            <p:nvPr/>
          </p:nvSpPr>
          <p:spPr>
            <a:xfrm>
              <a:off x="328852" y="70658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0" name="Google Shape;2980;p5">
              <a:extLst>
                <a:ext uri="{FF2B5EF4-FFF2-40B4-BE49-F238E27FC236}">
                  <a16:creationId xmlns:a16="http://schemas.microsoft.com/office/drawing/2014/main" id="{EA709FDD-EFFA-2352-C17D-F3CB03570DDE}"/>
                </a:ext>
              </a:extLst>
            </p:cNvPr>
            <p:cNvSpPr/>
            <p:nvPr/>
          </p:nvSpPr>
          <p:spPr>
            <a:xfrm>
              <a:off x="841020" y="81064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1" name="Google Shape;2981;p5">
              <a:extLst>
                <a:ext uri="{FF2B5EF4-FFF2-40B4-BE49-F238E27FC236}">
                  <a16:creationId xmlns:a16="http://schemas.microsoft.com/office/drawing/2014/main" id="{D53862A1-1B6C-5C99-7996-F5EEE1608E3C}"/>
                </a:ext>
              </a:extLst>
            </p:cNvPr>
            <p:cNvSpPr/>
            <p:nvPr/>
          </p:nvSpPr>
          <p:spPr>
            <a:xfrm>
              <a:off x="767553" y="15033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2" name="Google Shape;2982;p5">
              <a:extLst>
                <a:ext uri="{FF2B5EF4-FFF2-40B4-BE49-F238E27FC236}">
                  <a16:creationId xmlns:a16="http://schemas.microsoft.com/office/drawing/2014/main" id="{DA4B5676-EBE6-AC30-7CF0-656D1CA90298}"/>
                </a:ext>
              </a:extLst>
            </p:cNvPr>
            <p:cNvSpPr/>
            <p:nvPr/>
          </p:nvSpPr>
          <p:spPr>
            <a:xfrm>
              <a:off x="696185" y="22170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3" name="Google Shape;2983;p5">
              <a:extLst>
                <a:ext uri="{FF2B5EF4-FFF2-40B4-BE49-F238E27FC236}">
                  <a16:creationId xmlns:a16="http://schemas.microsoft.com/office/drawing/2014/main" id="{FB801E00-F737-BC8D-8D9F-E85E8CEBAE60}"/>
                </a:ext>
              </a:extLst>
            </p:cNvPr>
            <p:cNvSpPr/>
            <p:nvPr/>
          </p:nvSpPr>
          <p:spPr>
            <a:xfrm>
              <a:off x="626917" y="293068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4" name="Google Shape;2984;p5">
              <a:extLst>
                <a:ext uri="{FF2B5EF4-FFF2-40B4-BE49-F238E27FC236}">
                  <a16:creationId xmlns:a16="http://schemas.microsoft.com/office/drawing/2014/main" id="{1FAE3C94-91E5-F7EE-A6E3-C5E5FF5057C7}"/>
                </a:ext>
              </a:extLst>
            </p:cNvPr>
            <p:cNvSpPr/>
            <p:nvPr/>
          </p:nvSpPr>
          <p:spPr>
            <a:xfrm>
              <a:off x="555549" y="36443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5" name="Google Shape;2985;p5">
              <a:extLst>
                <a:ext uri="{FF2B5EF4-FFF2-40B4-BE49-F238E27FC236}">
                  <a16:creationId xmlns:a16="http://schemas.microsoft.com/office/drawing/2014/main" id="{49396067-CCD9-C689-A60F-ECAD7F2D2BD6}"/>
                </a:ext>
              </a:extLst>
            </p:cNvPr>
            <p:cNvSpPr/>
            <p:nvPr/>
          </p:nvSpPr>
          <p:spPr>
            <a:xfrm>
              <a:off x="484182" y="435803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6" name="Google Shape;2986;p5">
              <a:extLst>
                <a:ext uri="{FF2B5EF4-FFF2-40B4-BE49-F238E27FC236}">
                  <a16:creationId xmlns:a16="http://schemas.microsoft.com/office/drawing/2014/main" id="{82ADC3F4-F684-20CD-BA54-B7A0EF5D1DC9}"/>
                </a:ext>
              </a:extLst>
            </p:cNvPr>
            <p:cNvSpPr/>
            <p:nvPr/>
          </p:nvSpPr>
          <p:spPr>
            <a:xfrm>
              <a:off x="412814" y="507170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7" name="Google Shape;2987;p5">
              <a:extLst>
                <a:ext uri="{FF2B5EF4-FFF2-40B4-BE49-F238E27FC236}">
                  <a16:creationId xmlns:a16="http://schemas.microsoft.com/office/drawing/2014/main" id="{DEEE687A-5C50-0413-97A4-345F3F726D36}"/>
                </a:ext>
              </a:extLst>
            </p:cNvPr>
            <p:cNvSpPr/>
            <p:nvPr/>
          </p:nvSpPr>
          <p:spPr>
            <a:xfrm>
              <a:off x="341447" y="576439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8" name="Google Shape;2988;p5">
              <a:extLst>
                <a:ext uri="{FF2B5EF4-FFF2-40B4-BE49-F238E27FC236}">
                  <a16:creationId xmlns:a16="http://schemas.microsoft.com/office/drawing/2014/main" id="{AC8A56EA-DA10-3A39-1773-089078F39E8F}"/>
                </a:ext>
              </a:extLst>
            </p:cNvPr>
            <p:cNvSpPr/>
            <p:nvPr/>
          </p:nvSpPr>
          <p:spPr>
            <a:xfrm>
              <a:off x="270079" y="647806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9" name="Google Shape;2989;p5">
              <a:extLst>
                <a:ext uri="{FF2B5EF4-FFF2-40B4-BE49-F238E27FC236}">
                  <a16:creationId xmlns:a16="http://schemas.microsoft.com/office/drawing/2014/main" id="{FBF941E7-F4EB-CAC5-801B-BFF0FEC19ABE}"/>
                </a:ext>
              </a:extLst>
            </p:cNvPr>
            <p:cNvSpPr/>
            <p:nvPr/>
          </p:nvSpPr>
          <p:spPr>
            <a:xfrm>
              <a:off x="782246" y="22291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0" name="Google Shape;2990;p5">
              <a:extLst>
                <a:ext uri="{FF2B5EF4-FFF2-40B4-BE49-F238E27FC236}">
                  <a16:creationId xmlns:a16="http://schemas.microsoft.com/office/drawing/2014/main" id="{0FB19C84-29A2-8C05-F08D-6E577EB73C91}"/>
                </a:ext>
              </a:extLst>
            </p:cNvPr>
            <p:cNvSpPr/>
            <p:nvPr/>
          </p:nvSpPr>
          <p:spPr>
            <a:xfrm>
              <a:off x="710879" y="9365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1" name="Google Shape;2991;p5">
              <a:extLst>
                <a:ext uri="{FF2B5EF4-FFF2-40B4-BE49-F238E27FC236}">
                  <a16:creationId xmlns:a16="http://schemas.microsoft.com/office/drawing/2014/main" id="{75EB848E-B750-9BBE-2971-C0F4ED8FDE8D}"/>
                </a:ext>
              </a:extLst>
            </p:cNvPr>
            <p:cNvSpPr/>
            <p:nvPr/>
          </p:nvSpPr>
          <p:spPr>
            <a:xfrm>
              <a:off x="641610" y="167125"/>
              <a:ext cx="44080" cy="419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2" name="Google Shape;2992;p5">
              <a:extLst>
                <a:ext uri="{FF2B5EF4-FFF2-40B4-BE49-F238E27FC236}">
                  <a16:creationId xmlns:a16="http://schemas.microsoft.com/office/drawing/2014/main" id="{B091076D-14EE-D343-D560-301E5CCE9281}"/>
                </a:ext>
              </a:extLst>
            </p:cNvPr>
            <p:cNvSpPr/>
            <p:nvPr/>
          </p:nvSpPr>
          <p:spPr>
            <a:xfrm>
              <a:off x="570243" y="236393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3" name="Google Shape;2993;p5">
              <a:extLst>
                <a:ext uri="{FF2B5EF4-FFF2-40B4-BE49-F238E27FC236}">
                  <a16:creationId xmlns:a16="http://schemas.microsoft.com/office/drawing/2014/main" id="{63DB0CAA-0051-CA11-991F-EFCD1B576AA3}"/>
                </a:ext>
              </a:extLst>
            </p:cNvPr>
            <p:cNvSpPr/>
            <p:nvPr/>
          </p:nvSpPr>
          <p:spPr>
            <a:xfrm>
              <a:off x="496776" y="30566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4" name="Google Shape;2994;p5">
              <a:extLst>
                <a:ext uri="{FF2B5EF4-FFF2-40B4-BE49-F238E27FC236}">
                  <a16:creationId xmlns:a16="http://schemas.microsoft.com/office/drawing/2014/main" id="{2BBE8921-BA55-B106-BF75-FB2CB106C8EA}"/>
                </a:ext>
              </a:extLst>
            </p:cNvPr>
            <p:cNvSpPr/>
            <p:nvPr/>
          </p:nvSpPr>
          <p:spPr>
            <a:xfrm>
              <a:off x="425408" y="37703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5" name="Google Shape;2995;p5">
              <a:extLst>
                <a:ext uri="{FF2B5EF4-FFF2-40B4-BE49-F238E27FC236}">
                  <a16:creationId xmlns:a16="http://schemas.microsoft.com/office/drawing/2014/main" id="{1E179F1C-3313-5B29-1351-E4AAC1F2ECAE}"/>
                </a:ext>
              </a:extLst>
            </p:cNvPr>
            <p:cNvSpPr/>
            <p:nvPr/>
          </p:nvSpPr>
          <p:spPr>
            <a:xfrm>
              <a:off x="356140" y="448397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6" name="Google Shape;2996;p5">
              <a:extLst>
                <a:ext uri="{FF2B5EF4-FFF2-40B4-BE49-F238E27FC236}">
                  <a16:creationId xmlns:a16="http://schemas.microsoft.com/office/drawing/2014/main" id="{5E780557-8BBB-CDE0-572B-E0FE35DE23FA}"/>
                </a:ext>
              </a:extLst>
            </p:cNvPr>
            <p:cNvSpPr/>
            <p:nvPr/>
          </p:nvSpPr>
          <p:spPr>
            <a:xfrm>
              <a:off x="284772" y="519765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7" name="Google Shape;2997;p5">
              <a:extLst>
                <a:ext uri="{FF2B5EF4-FFF2-40B4-BE49-F238E27FC236}">
                  <a16:creationId xmlns:a16="http://schemas.microsoft.com/office/drawing/2014/main" id="{504BA091-F1B5-4FC9-F2F9-3A85D0CF1150}"/>
                </a:ext>
              </a:extLst>
            </p:cNvPr>
            <p:cNvSpPr/>
            <p:nvPr/>
          </p:nvSpPr>
          <p:spPr>
            <a:xfrm>
              <a:off x="213405" y="591132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8" name="Google Shape;2998;p5">
              <a:extLst>
                <a:ext uri="{FF2B5EF4-FFF2-40B4-BE49-F238E27FC236}">
                  <a16:creationId xmlns:a16="http://schemas.microsoft.com/office/drawing/2014/main" id="{F9FAA116-22D9-62A2-9676-83D8F5D8B1EF}"/>
                </a:ext>
              </a:extLst>
            </p:cNvPr>
            <p:cNvSpPr/>
            <p:nvPr/>
          </p:nvSpPr>
          <p:spPr>
            <a:xfrm>
              <a:off x="723473" y="-3648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9" name="Google Shape;2999;p5">
              <a:extLst>
                <a:ext uri="{FF2B5EF4-FFF2-40B4-BE49-F238E27FC236}">
                  <a16:creationId xmlns:a16="http://schemas.microsoft.com/office/drawing/2014/main" id="{F24854E8-B233-69BC-246B-9F7CEAC3F365}"/>
                </a:ext>
              </a:extLst>
            </p:cNvPr>
            <p:cNvSpPr/>
            <p:nvPr/>
          </p:nvSpPr>
          <p:spPr>
            <a:xfrm>
              <a:off x="652105" y="3488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0" name="Google Shape;3000;p5">
              <a:extLst>
                <a:ext uri="{FF2B5EF4-FFF2-40B4-BE49-F238E27FC236}">
                  <a16:creationId xmlns:a16="http://schemas.microsoft.com/office/drawing/2014/main" id="{4F9B40CE-6FD9-80BE-796D-FAC926A98D46}"/>
                </a:ext>
              </a:extLst>
            </p:cNvPr>
            <p:cNvSpPr/>
            <p:nvPr/>
          </p:nvSpPr>
          <p:spPr>
            <a:xfrm>
              <a:off x="582837" y="108352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1" name="Google Shape;3001;p5">
              <a:extLst>
                <a:ext uri="{FF2B5EF4-FFF2-40B4-BE49-F238E27FC236}">
                  <a16:creationId xmlns:a16="http://schemas.microsoft.com/office/drawing/2014/main" id="{8B459DD0-51D7-E1E2-10B7-BD2100817C8D}"/>
                </a:ext>
              </a:extLst>
            </p:cNvPr>
            <p:cNvSpPr/>
            <p:nvPr/>
          </p:nvSpPr>
          <p:spPr>
            <a:xfrm>
              <a:off x="511469" y="179719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2" name="Google Shape;3002;p5">
              <a:extLst>
                <a:ext uri="{FF2B5EF4-FFF2-40B4-BE49-F238E27FC236}">
                  <a16:creationId xmlns:a16="http://schemas.microsoft.com/office/drawing/2014/main" id="{10F29FC5-B392-4C44-D80F-D313CA83BED1}"/>
                </a:ext>
              </a:extLst>
            </p:cNvPr>
            <p:cNvSpPr/>
            <p:nvPr/>
          </p:nvSpPr>
          <p:spPr>
            <a:xfrm>
              <a:off x="440102" y="248988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3" name="Google Shape;3003;p5">
              <a:extLst>
                <a:ext uri="{FF2B5EF4-FFF2-40B4-BE49-F238E27FC236}">
                  <a16:creationId xmlns:a16="http://schemas.microsoft.com/office/drawing/2014/main" id="{046D8195-0DFF-A299-A299-6D62921FB0D6}"/>
                </a:ext>
              </a:extLst>
            </p:cNvPr>
            <p:cNvSpPr/>
            <p:nvPr/>
          </p:nvSpPr>
          <p:spPr>
            <a:xfrm>
              <a:off x="368734" y="318256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4" name="Google Shape;3004;p5">
              <a:extLst>
                <a:ext uri="{FF2B5EF4-FFF2-40B4-BE49-F238E27FC236}">
                  <a16:creationId xmlns:a16="http://schemas.microsoft.com/office/drawing/2014/main" id="{9133641C-8C87-54AD-1B62-2D0BCFCAB3A6}"/>
                </a:ext>
              </a:extLst>
            </p:cNvPr>
            <p:cNvSpPr/>
            <p:nvPr/>
          </p:nvSpPr>
          <p:spPr>
            <a:xfrm>
              <a:off x="297367" y="389624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5" name="Google Shape;3005;p5">
              <a:extLst>
                <a:ext uri="{FF2B5EF4-FFF2-40B4-BE49-F238E27FC236}">
                  <a16:creationId xmlns:a16="http://schemas.microsoft.com/office/drawing/2014/main" id="{BBC6E68A-F683-9A87-6279-8AD012C91186}"/>
                </a:ext>
              </a:extLst>
            </p:cNvPr>
            <p:cNvSpPr/>
            <p:nvPr/>
          </p:nvSpPr>
          <p:spPr>
            <a:xfrm>
              <a:off x="225999" y="46099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6" name="Google Shape;3006;p5">
              <a:extLst>
                <a:ext uri="{FF2B5EF4-FFF2-40B4-BE49-F238E27FC236}">
                  <a16:creationId xmlns:a16="http://schemas.microsoft.com/office/drawing/2014/main" id="{0DB45C8F-D54B-BE18-4E46-CF7CBA5964AF}"/>
                </a:ext>
              </a:extLst>
            </p:cNvPr>
            <p:cNvSpPr/>
            <p:nvPr/>
          </p:nvSpPr>
          <p:spPr>
            <a:xfrm>
              <a:off x="154631" y="532359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7" name="Google Shape;3007;p5">
              <a:extLst>
                <a:ext uri="{FF2B5EF4-FFF2-40B4-BE49-F238E27FC236}">
                  <a16:creationId xmlns:a16="http://schemas.microsoft.com/office/drawing/2014/main" id="{0AEC0C75-5D26-51C1-FE18-3C00D7D9487F}"/>
                </a:ext>
              </a:extLst>
            </p:cNvPr>
            <p:cNvSpPr/>
            <p:nvPr/>
          </p:nvSpPr>
          <p:spPr>
            <a:xfrm>
              <a:off x="664700" y="-93157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8" name="Google Shape;3008;p5">
              <a:extLst>
                <a:ext uri="{FF2B5EF4-FFF2-40B4-BE49-F238E27FC236}">
                  <a16:creationId xmlns:a16="http://schemas.microsoft.com/office/drawing/2014/main" id="{860734F4-96F9-C6EF-0BC2-C30AA79BB76C}"/>
                </a:ext>
              </a:extLst>
            </p:cNvPr>
            <p:cNvSpPr/>
            <p:nvPr/>
          </p:nvSpPr>
          <p:spPr>
            <a:xfrm>
              <a:off x="593332" y="-2388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9" name="Google Shape;3009;p5">
              <a:extLst>
                <a:ext uri="{FF2B5EF4-FFF2-40B4-BE49-F238E27FC236}">
                  <a16:creationId xmlns:a16="http://schemas.microsoft.com/office/drawing/2014/main" id="{B113DD91-9C2D-1697-823A-E9C53E9E4A45}"/>
                </a:ext>
              </a:extLst>
            </p:cNvPr>
            <p:cNvSpPr/>
            <p:nvPr/>
          </p:nvSpPr>
          <p:spPr>
            <a:xfrm>
              <a:off x="524064" y="47479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0" name="Google Shape;3010;p5">
              <a:extLst>
                <a:ext uri="{FF2B5EF4-FFF2-40B4-BE49-F238E27FC236}">
                  <a16:creationId xmlns:a16="http://schemas.microsoft.com/office/drawing/2014/main" id="{B4273F00-4056-766A-6FB4-AB8C836B5974}"/>
                </a:ext>
              </a:extLst>
            </p:cNvPr>
            <p:cNvSpPr/>
            <p:nvPr/>
          </p:nvSpPr>
          <p:spPr>
            <a:xfrm>
              <a:off x="452696" y="118847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1" name="Google Shape;3011;p5">
              <a:extLst>
                <a:ext uri="{FF2B5EF4-FFF2-40B4-BE49-F238E27FC236}">
                  <a16:creationId xmlns:a16="http://schemas.microsoft.com/office/drawing/2014/main" id="{DBC4352D-1699-0691-1B4B-143CCCC30494}"/>
                </a:ext>
              </a:extLst>
            </p:cNvPr>
            <p:cNvSpPr/>
            <p:nvPr/>
          </p:nvSpPr>
          <p:spPr>
            <a:xfrm>
              <a:off x="381328" y="190214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2" name="Google Shape;3012;p5">
              <a:extLst>
                <a:ext uri="{FF2B5EF4-FFF2-40B4-BE49-F238E27FC236}">
                  <a16:creationId xmlns:a16="http://schemas.microsoft.com/office/drawing/2014/main" id="{CBB58B6E-44A7-7F4E-0D1A-553543DA4F39}"/>
                </a:ext>
              </a:extLst>
            </p:cNvPr>
            <p:cNvSpPr/>
            <p:nvPr/>
          </p:nvSpPr>
          <p:spPr>
            <a:xfrm>
              <a:off x="312060" y="263681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3" name="Google Shape;3013;p5">
              <a:extLst>
                <a:ext uri="{FF2B5EF4-FFF2-40B4-BE49-F238E27FC236}">
                  <a16:creationId xmlns:a16="http://schemas.microsoft.com/office/drawing/2014/main" id="{69DA70A1-61A2-0BA7-AB2D-FDE15C042678}"/>
                </a:ext>
              </a:extLst>
            </p:cNvPr>
            <p:cNvSpPr/>
            <p:nvPr/>
          </p:nvSpPr>
          <p:spPr>
            <a:xfrm>
              <a:off x="238593" y="332950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4" name="Google Shape;3014;p5">
              <a:extLst>
                <a:ext uri="{FF2B5EF4-FFF2-40B4-BE49-F238E27FC236}">
                  <a16:creationId xmlns:a16="http://schemas.microsoft.com/office/drawing/2014/main" id="{303828AC-5434-DA09-A663-AF31C10C0A51}"/>
                </a:ext>
              </a:extLst>
            </p:cNvPr>
            <p:cNvSpPr/>
            <p:nvPr/>
          </p:nvSpPr>
          <p:spPr>
            <a:xfrm>
              <a:off x="167226" y="404317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5" name="Google Shape;3015;p5">
              <a:extLst>
                <a:ext uri="{FF2B5EF4-FFF2-40B4-BE49-F238E27FC236}">
                  <a16:creationId xmlns:a16="http://schemas.microsoft.com/office/drawing/2014/main" id="{AD0A9F14-2087-331F-DEE0-C8EB7637404A}"/>
                </a:ext>
              </a:extLst>
            </p:cNvPr>
            <p:cNvSpPr/>
            <p:nvPr/>
          </p:nvSpPr>
          <p:spPr>
            <a:xfrm>
              <a:off x="97957" y="473586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6" name="Google Shape;3016;p5">
              <a:extLst>
                <a:ext uri="{FF2B5EF4-FFF2-40B4-BE49-F238E27FC236}">
                  <a16:creationId xmlns:a16="http://schemas.microsoft.com/office/drawing/2014/main" id="{39D7424C-C63E-122F-A203-F747E523F833}"/>
                </a:ext>
              </a:extLst>
            </p:cNvPr>
            <p:cNvSpPr/>
            <p:nvPr/>
          </p:nvSpPr>
          <p:spPr>
            <a:xfrm>
              <a:off x="608025" y="-15193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7" name="Google Shape;3017;p5">
              <a:extLst>
                <a:ext uri="{FF2B5EF4-FFF2-40B4-BE49-F238E27FC236}">
                  <a16:creationId xmlns:a16="http://schemas.microsoft.com/office/drawing/2014/main" id="{5FC05D22-1430-E576-86FF-8CDE641AC668}"/>
                </a:ext>
              </a:extLst>
            </p:cNvPr>
            <p:cNvSpPr/>
            <p:nvPr/>
          </p:nvSpPr>
          <p:spPr>
            <a:xfrm>
              <a:off x="536658" y="-8056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8" name="Google Shape;3018;p5">
              <a:extLst>
                <a:ext uri="{FF2B5EF4-FFF2-40B4-BE49-F238E27FC236}">
                  <a16:creationId xmlns:a16="http://schemas.microsoft.com/office/drawing/2014/main" id="{2AC281FF-C428-EC95-26D1-0EA613CE3797}"/>
                </a:ext>
              </a:extLst>
            </p:cNvPr>
            <p:cNvSpPr/>
            <p:nvPr/>
          </p:nvSpPr>
          <p:spPr>
            <a:xfrm>
              <a:off x="465290" y="-919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9" name="Google Shape;3019;p5">
              <a:extLst>
                <a:ext uri="{FF2B5EF4-FFF2-40B4-BE49-F238E27FC236}">
                  <a16:creationId xmlns:a16="http://schemas.microsoft.com/office/drawing/2014/main" id="{7BDF5C6F-C179-5785-F758-2D7CCCBD240B}"/>
                </a:ext>
              </a:extLst>
            </p:cNvPr>
            <p:cNvSpPr/>
            <p:nvPr/>
          </p:nvSpPr>
          <p:spPr>
            <a:xfrm>
              <a:off x="393923" y="62173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0" name="Google Shape;3020;p5">
              <a:extLst>
                <a:ext uri="{FF2B5EF4-FFF2-40B4-BE49-F238E27FC236}">
                  <a16:creationId xmlns:a16="http://schemas.microsoft.com/office/drawing/2014/main" id="{80EA4A3B-0717-0448-7420-A01D5CD5233F}"/>
                </a:ext>
              </a:extLst>
            </p:cNvPr>
            <p:cNvSpPr/>
            <p:nvPr/>
          </p:nvSpPr>
          <p:spPr>
            <a:xfrm>
              <a:off x="322555" y="13144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1" name="Google Shape;3021;p5">
              <a:extLst>
                <a:ext uri="{FF2B5EF4-FFF2-40B4-BE49-F238E27FC236}">
                  <a16:creationId xmlns:a16="http://schemas.microsoft.com/office/drawing/2014/main" id="{8CC0B111-2E20-E085-730F-8CE810D937F7}"/>
                </a:ext>
              </a:extLst>
            </p:cNvPr>
            <p:cNvSpPr/>
            <p:nvPr/>
          </p:nvSpPr>
          <p:spPr>
            <a:xfrm>
              <a:off x="255386" y="204908"/>
              <a:ext cx="41981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2" name="Google Shape;3022;p5">
              <a:extLst>
                <a:ext uri="{FF2B5EF4-FFF2-40B4-BE49-F238E27FC236}">
                  <a16:creationId xmlns:a16="http://schemas.microsoft.com/office/drawing/2014/main" id="{8F0EC6F8-7B48-1497-CB28-91578BA42239}"/>
                </a:ext>
              </a:extLst>
            </p:cNvPr>
            <p:cNvSpPr/>
            <p:nvPr/>
          </p:nvSpPr>
          <p:spPr>
            <a:xfrm>
              <a:off x="184018" y="276275"/>
              <a:ext cx="41981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3" name="Google Shape;3023;p5">
              <a:extLst>
                <a:ext uri="{FF2B5EF4-FFF2-40B4-BE49-F238E27FC236}">
                  <a16:creationId xmlns:a16="http://schemas.microsoft.com/office/drawing/2014/main" id="{64773A2F-7B78-B112-70F2-15A99B41F449}"/>
                </a:ext>
              </a:extLst>
            </p:cNvPr>
            <p:cNvSpPr/>
            <p:nvPr/>
          </p:nvSpPr>
          <p:spPr>
            <a:xfrm>
              <a:off x="110552" y="345544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4" name="Google Shape;3024;p5">
              <a:extLst>
                <a:ext uri="{FF2B5EF4-FFF2-40B4-BE49-F238E27FC236}">
                  <a16:creationId xmlns:a16="http://schemas.microsoft.com/office/drawing/2014/main" id="{F1D44C9B-14D6-EB7C-5447-FA4E16B50B86}"/>
                </a:ext>
              </a:extLst>
            </p:cNvPr>
            <p:cNvSpPr/>
            <p:nvPr/>
          </p:nvSpPr>
          <p:spPr>
            <a:xfrm>
              <a:off x="39184" y="41691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1A00A8D-F607-6B7F-D4EF-E943C5CD0487}"/>
              </a:ext>
            </a:extLst>
          </p:cNvPr>
          <p:cNvGrpSpPr/>
          <p:nvPr/>
        </p:nvGrpSpPr>
        <p:grpSpPr>
          <a:xfrm>
            <a:off x="572962" y="93346"/>
            <a:ext cx="2003418" cy="638414"/>
            <a:chOff x="880034" y="148777"/>
            <a:chExt cx="2003418" cy="63841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249A50A-DEF9-EBBB-F296-A1EE047B887E}"/>
                </a:ext>
              </a:extLst>
            </p:cNvPr>
            <p:cNvGrpSpPr/>
            <p:nvPr/>
          </p:nvGrpSpPr>
          <p:grpSpPr>
            <a:xfrm>
              <a:off x="880034" y="148777"/>
              <a:ext cx="1234556" cy="589280"/>
              <a:chOff x="880034" y="95432"/>
              <a:chExt cx="1234556" cy="589280"/>
            </a:xfrm>
          </p:grpSpPr>
          <p:pic>
            <p:nvPicPr>
              <p:cNvPr id="8" name="Shape 7">
                <a:extLst>
                  <a:ext uri="{FF2B5EF4-FFF2-40B4-BE49-F238E27FC236}">
                    <a16:creationId xmlns:a16="http://schemas.microsoft.com/office/drawing/2014/main" id="{AE4F1C76-65A1-BD00-ECEE-D7E0E1E4591F}"/>
                  </a:ext>
                </a:extLst>
              </p:cNvPr>
              <p:cNvPicPr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597700" y="121467"/>
                <a:ext cx="516890" cy="5372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" name="Shape 6">
                <a:extLst>
                  <a:ext uri="{FF2B5EF4-FFF2-40B4-BE49-F238E27FC236}">
                    <a16:creationId xmlns:a16="http://schemas.microsoft.com/office/drawing/2014/main" id="{4591D757-8CC1-CC23-C84D-205F61F22FBD}"/>
                  </a:ext>
                </a:extLst>
              </p:cNvPr>
              <p:cNvPicPr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880034" y="95432"/>
                <a:ext cx="620395" cy="5892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F24DC6A-9D0B-E45B-E062-6346AC73F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1917" t="23750" r="18050" b="24978"/>
            <a:stretch/>
          </p:blipFill>
          <p:spPr>
            <a:xfrm>
              <a:off x="2229048" y="170187"/>
              <a:ext cx="654404" cy="617004"/>
            </a:xfrm>
            <a:prstGeom prst="ellipse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D6C6569-C002-88C7-F1F8-F5B254058A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4065" y="1815543"/>
            <a:ext cx="7101492" cy="299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3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13"/>
          <p:cNvSpPr txBox="1">
            <a:spLocks noGrp="1"/>
          </p:cNvSpPr>
          <p:nvPr>
            <p:ph type="title"/>
          </p:nvPr>
        </p:nvSpPr>
        <p:spPr>
          <a:xfrm>
            <a:off x="1977957" y="2324101"/>
            <a:ext cx="5188086" cy="1155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</a:pPr>
            <a:r>
              <a:rPr lang="en-US" dirty="0"/>
              <a:t>Thanks!</a:t>
            </a:r>
            <a:endParaRPr dirty="0"/>
          </a:p>
        </p:txBody>
      </p:sp>
      <p:sp>
        <p:nvSpPr>
          <p:cNvPr id="4" name="Google Shape;2896;p4">
            <a:extLst>
              <a:ext uri="{FF2B5EF4-FFF2-40B4-BE49-F238E27FC236}">
                <a16:creationId xmlns:a16="http://schemas.microsoft.com/office/drawing/2014/main" id="{B704047B-9A2B-ED7C-7A73-BE6163ACB689}"/>
              </a:ext>
            </a:extLst>
          </p:cNvPr>
          <p:cNvSpPr/>
          <p:nvPr/>
        </p:nvSpPr>
        <p:spPr>
          <a:xfrm>
            <a:off x="2308465" y="3568363"/>
            <a:ext cx="4527070" cy="798754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3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legant Workplan by Slidesgo">
  <a:themeElements>
    <a:clrScheme name="Elegant Workplan by Slidesgo">
      <a:dk1>
        <a:srgbClr val="1C343C"/>
      </a:dk1>
      <a:lt1>
        <a:srgbClr val="F0EBE4"/>
      </a:lt1>
      <a:dk2>
        <a:srgbClr val="4C6A78"/>
      </a:dk2>
      <a:lt2>
        <a:srgbClr val="A7B3B2"/>
      </a:lt2>
      <a:accent1>
        <a:srgbClr val="E0B4A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1072</TotalTime>
  <Words>96</Words>
  <Application>Microsoft Office PowerPoint</Application>
  <PresentationFormat>On-screen Show (16:9)</PresentationFormat>
  <Paragraphs>36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Bebas Neue</vt:lpstr>
      <vt:lpstr>Anaheim</vt:lpstr>
      <vt:lpstr>Calibri</vt:lpstr>
      <vt:lpstr>Poppins ExtraBold</vt:lpstr>
      <vt:lpstr>Arimo</vt:lpstr>
      <vt:lpstr>Arial</vt:lpstr>
      <vt:lpstr>Elegant Workplan by Slidesgo</vt:lpstr>
      <vt:lpstr>Smart Trolley for Efficient Checkout Utility</vt:lpstr>
      <vt:lpstr>Latar Belakang</vt:lpstr>
      <vt:lpstr>3D Design </vt:lpstr>
      <vt:lpstr>Alat &amp; Bahan</vt:lpstr>
      <vt:lpstr>Blok Diagram </vt:lpstr>
      <vt:lpstr>PowerPoint Presentation</vt:lpstr>
      <vt:lpstr>PowerPoint Presentation</vt:lpstr>
      <vt:lpstr>Tampilan Gui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Ruben Martin Sanchez</dc:creator>
  <cp:lastModifiedBy>scnd. rahayu</cp:lastModifiedBy>
  <cp:revision>13</cp:revision>
  <dcterms:created xsi:type="dcterms:W3CDTF">2021-10-12T08:06:43Z</dcterms:created>
  <dcterms:modified xsi:type="dcterms:W3CDTF">2025-05-20T00:23:43Z</dcterms:modified>
</cp:coreProperties>
</file>